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handoutMasterIdLst>
    <p:handoutMasterId r:id="rId19"/>
  </p:handoutMasterIdLst>
  <p:sldIdLst>
    <p:sldId id="878" r:id="rId2"/>
    <p:sldId id="879" r:id="rId3"/>
    <p:sldId id="887" r:id="rId4"/>
    <p:sldId id="888" r:id="rId5"/>
    <p:sldId id="889" r:id="rId6"/>
    <p:sldId id="881" r:id="rId7"/>
    <p:sldId id="880" r:id="rId8"/>
    <p:sldId id="890" r:id="rId9"/>
    <p:sldId id="882" r:id="rId10"/>
    <p:sldId id="883" r:id="rId11"/>
    <p:sldId id="893" r:id="rId12"/>
    <p:sldId id="884" r:id="rId13"/>
    <p:sldId id="892" r:id="rId14"/>
    <p:sldId id="894" r:id="rId15"/>
    <p:sldId id="885" r:id="rId16"/>
    <p:sldId id="886" r:id="rId17"/>
  </p:sldIdLst>
  <p:sldSz cx="13442950" cy="7561263"/>
  <p:notesSz cx="7099300" cy="10234613"/>
  <p:defaultTextStyle>
    <a:defPPr>
      <a:defRPr lang="cs-CZ"/>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4234"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ve" initials="S" lastIdx="6" clrIdx="0"/>
  <p:cmAuthor id="1" name="Martin Luštický" initials="ML"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07A"/>
    <a:srgbClr val="009EE0"/>
    <a:srgbClr val="E20079"/>
    <a:srgbClr val="C5C6C7"/>
    <a:srgbClr val="BBBCBD"/>
    <a:srgbClr val="F5F5F5"/>
    <a:srgbClr val="F4F4F4"/>
    <a:srgbClr val="FF9F9F"/>
    <a:srgbClr val="7CB945"/>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Světlý styl 1 – zvýraznění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Styl s motivem 1 – zvýraznění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Světlý styl 2 – zvýraznění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Světlý styl 2 – zvýraznění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07" autoAdjust="0"/>
    <p:restoredTop sz="94706" autoAdjust="0"/>
  </p:normalViewPr>
  <p:slideViewPr>
    <p:cSldViewPr showGuides="1">
      <p:cViewPr varScale="1">
        <p:scale>
          <a:sx n="109" d="100"/>
          <a:sy n="109" d="100"/>
        </p:scale>
        <p:origin x="120" y="204"/>
      </p:cViewPr>
      <p:guideLst>
        <p:guide orient="horz" pos="2381"/>
        <p:guide pos="4234"/>
      </p:guideLst>
    </p:cSldViewPr>
  </p:slideViewPr>
  <p:outlineViewPr>
    <p:cViewPr>
      <p:scale>
        <a:sx n="33" d="100"/>
        <a:sy n="33" d="100"/>
      </p:scale>
      <p:origin x="0" y="164352"/>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88" d="100"/>
          <a:sy n="88" d="100"/>
        </p:scale>
        <p:origin x="-3720" y="-12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70107087-A175-4905-90F0-D57AD0B90C32}" type="datetimeFigureOut">
              <a:rPr lang="cs-CZ" smtClean="0"/>
              <a:t>19.1.2017</a:t>
            </a:fld>
            <a:endParaRPr lang="cs-CZ"/>
          </a:p>
        </p:txBody>
      </p:sp>
      <p:sp>
        <p:nvSpPr>
          <p:cNvPr id="4" name="Zástupný symbol pro zápatí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49879E45-CDD5-4B54-BE90-853A2880E53E}" type="slidenum">
              <a:rPr lang="cs-CZ" smtClean="0"/>
              <a:t>‹#›</a:t>
            </a:fld>
            <a:endParaRPr lang="cs-CZ"/>
          </a:p>
        </p:txBody>
      </p:sp>
    </p:spTree>
    <p:extLst>
      <p:ext uri="{BB962C8B-B14F-4D97-AF65-F5344CB8AC3E}">
        <p14:creationId xmlns:p14="http://schemas.microsoft.com/office/powerpoint/2010/main" val="32046074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cs-CZ"/>
          </a:p>
        </p:txBody>
      </p:sp>
      <p:sp>
        <p:nvSpPr>
          <p:cNvPr id="3" name="Zástupný symbol pro datum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AC18F213-071E-4944-AE4D-700E931F1E3C}" type="datetimeFigureOut">
              <a:rPr lang="cs-CZ" smtClean="0"/>
              <a:pPr/>
              <a:t>19.1.2017</a:t>
            </a:fld>
            <a:endParaRPr lang="cs-CZ"/>
          </a:p>
        </p:txBody>
      </p:sp>
      <p:sp>
        <p:nvSpPr>
          <p:cNvPr id="4" name="Zástupný symbol pro obrázek snímku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cs-CZ"/>
          </a:p>
        </p:txBody>
      </p:sp>
      <p:sp>
        <p:nvSpPr>
          <p:cNvPr id="5" name="Zástupný symbol pro poznámky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cs-CZ"/>
          </a:p>
        </p:txBody>
      </p:sp>
      <p:sp>
        <p:nvSpPr>
          <p:cNvPr id="7" name="Zástupný symbol pro číslo snímku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10D5F774-31C3-4613-8D2A-9ACAF448F8AE}" type="slidenum">
              <a:rPr lang="cs-CZ" smtClean="0"/>
              <a:pPr/>
              <a:t>‹#›</a:t>
            </a:fld>
            <a:endParaRPr lang="cs-CZ"/>
          </a:p>
        </p:txBody>
      </p:sp>
    </p:spTree>
    <p:extLst>
      <p:ext uri="{BB962C8B-B14F-4D97-AF65-F5344CB8AC3E}">
        <p14:creationId xmlns:p14="http://schemas.microsoft.com/office/powerpoint/2010/main" val="295308146"/>
      </p:ext>
    </p:extLst>
  </p:cSld>
  <p:clrMap bg1="lt1" tx1="dk1" bg2="lt2" tx2="dk2" accent1="accent1" accent2="accent2" accent3="accent3" accent4="accent4" accent5="accent5" accent6="accent6" hlink="hlink" folHlink="folHlink"/>
  <p:hf hdr="0" ftr="0" dt="0"/>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14" name="Skupina 13"/>
          <p:cNvGrpSpPr/>
          <p:nvPr userDrawn="1"/>
        </p:nvGrpSpPr>
        <p:grpSpPr>
          <a:xfrm>
            <a:off x="6001395" y="108223"/>
            <a:ext cx="7439796" cy="7463507"/>
            <a:chOff x="5305036" y="1082427"/>
            <a:chExt cx="8147082" cy="6482605"/>
          </a:xfrm>
        </p:grpSpPr>
        <p:sp>
          <p:nvSpPr>
            <p:cNvPr id="10" name="Ovál 9"/>
            <p:cNvSpPr/>
            <p:nvPr userDrawn="1"/>
          </p:nvSpPr>
          <p:spPr>
            <a:xfrm>
              <a:off x="5305036" y="1082427"/>
              <a:ext cx="8147081" cy="6480720"/>
            </a:xfrm>
            <a:custGeom>
              <a:avLst/>
              <a:gdLst>
                <a:gd name="connsiteX0" fmla="*/ 0 w 12961440"/>
                <a:gd name="connsiteY0" fmla="*/ 6480720 h 12961440"/>
                <a:gd name="connsiteX1" fmla="*/ 6480720 w 12961440"/>
                <a:gd name="connsiteY1" fmla="*/ 0 h 12961440"/>
                <a:gd name="connsiteX2" fmla="*/ 12961440 w 12961440"/>
                <a:gd name="connsiteY2" fmla="*/ 6480720 h 12961440"/>
                <a:gd name="connsiteX3" fmla="*/ 6480720 w 12961440"/>
                <a:gd name="connsiteY3" fmla="*/ 12961440 h 12961440"/>
                <a:gd name="connsiteX4" fmla="*/ 0 w 12961440"/>
                <a:gd name="connsiteY4" fmla="*/ 6480720 h 12961440"/>
                <a:gd name="connsiteX0" fmla="*/ 0 w 12961440"/>
                <a:gd name="connsiteY0" fmla="*/ 6480720 h 12961440"/>
                <a:gd name="connsiteX1" fmla="*/ 6480720 w 12961440"/>
                <a:gd name="connsiteY1" fmla="*/ 0 h 12961440"/>
                <a:gd name="connsiteX2" fmla="*/ 12961440 w 12961440"/>
                <a:gd name="connsiteY2" fmla="*/ 6480720 h 12961440"/>
                <a:gd name="connsiteX3" fmla="*/ 6480720 w 12961440"/>
                <a:gd name="connsiteY3" fmla="*/ 12961440 h 12961440"/>
                <a:gd name="connsiteX4" fmla="*/ 91440 w 12961440"/>
                <a:gd name="connsiteY4" fmla="*/ 6572160 h 12961440"/>
                <a:gd name="connsiteX0" fmla="*/ 0 w 12961440"/>
                <a:gd name="connsiteY0" fmla="*/ 6480720 h 12961440"/>
                <a:gd name="connsiteX1" fmla="*/ 6480720 w 12961440"/>
                <a:gd name="connsiteY1" fmla="*/ 0 h 12961440"/>
                <a:gd name="connsiteX2" fmla="*/ 12961440 w 12961440"/>
                <a:gd name="connsiteY2" fmla="*/ 6480720 h 12961440"/>
                <a:gd name="connsiteX3" fmla="*/ 6480720 w 12961440"/>
                <a:gd name="connsiteY3" fmla="*/ 12961440 h 12961440"/>
                <a:gd name="connsiteX0" fmla="*/ 0 w 12961440"/>
                <a:gd name="connsiteY0" fmla="*/ 6480720 h 6480720"/>
                <a:gd name="connsiteX1" fmla="*/ 6480720 w 12961440"/>
                <a:gd name="connsiteY1" fmla="*/ 0 h 6480720"/>
                <a:gd name="connsiteX2" fmla="*/ 12961440 w 12961440"/>
                <a:gd name="connsiteY2" fmla="*/ 6480720 h 6480720"/>
                <a:gd name="connsiteX0" fmla="*/ 0 w 6480720"/>
                <a:gd name="connsiteY0" fmla="*/ 6480720 h 6480720"/>
                <a:gd name="connsiteX1" fmla="*/ 6480720 w 6480720"/>
                <a:gd name="connsiteY1" fmla="*/ 0 h 6480720"/>
              </a:gdLst>
              <a:ahLst/>
              <a:cxnLst>
                <a:cxn ang="0">
                  <a:pos x="connsiteX0" y="connsiteY0"/>
                </a:cxn>
                <a:cxn ang="0">
                  <a:pos x="connsiteX1" y="connsiteY1"/>
                </a:cxn>
              </a:cxnLst>
              <a:rect l="l" t="t" r="r" b="b"/>
              <a:pathLst>
                <a:path w="6480720" h="6480720">
                  <a:moveTo>
                    <a:pt x="0" y="6480720"/>
                  </a:moveTo>
                  <a:cubicBezTo>
                    <a:pt x="0" y="2901517"/>
                    <a:pt x="2901517" y="0"/>
                    <a:pt x="6480720" y="0"/>
                  </a:cubicBezTo>
                </a:path>
              </a:pathLst>
            </a:custGeom>
            <a:noFill/>
            <a:ln w="25400">
              <a:solidFill>
                <a:srgbClr val="F4F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640"/>
            </a:p>
          </p:txBody>
        </p:sp>
        <p:sp>
          <p:nvSpPr>
            <p:cNvPr id="11" name="Ovál 10"/>
            <p:cNvSpPr/>
            <p:nvPr userDrawn="1"/>
          </p:nvSpPr>
          <p:spPr>
            <a:xfrm>
              <a:off x="9379029" y="4323147"/>
              <a:ext cx="4073088" cy="3240000"/>
            </a:xfrm>
            <a:custGeom>
              <a:avLst/>
              <a:gdLst>
                <a:gd name="connsiteX0" fmla="*/ 0 w 6480000"/>
                <a:gd name="connsiteY0" fmla="*/ 3240000 h 6480000"/>
                <a:gd name="connsiteX1" fmla="*/ 3240000 w 6480000"/>
                <a:gd name="connsiteY1" fmla="*/ 0 h 6480000"/>
                <a:gd name="connsiteX2" fmla="*/ 6480000 w 6480000"/>
                <a:gd name="connsiteY2" fmla="*/ 3240000 h 6480000"/>
                <a:gd name="connsiteX3" fmla="*/ 3240000 w 6480000"/>
                <a:gd name="connsiteY3" fmla="*/ 6480000 h 6480000"/>
                <a:gd name="connsiteX4" fmla="*/ 0 w 6480000"/>
                <a:gd name="connsiteY4" fmla="*/ 3240000 h 6480000"/>
                <a:gd name="connsiteX0" fmla="*/ 0 w 6480000"/>
                <a:gd name="connsiteY0" fmla="*/ 3240000 h 6480000"/>
                <a:gd name="connsiteX1" fmla="*/ 3240000 w 6480000"/>
                <a:gd name="connsiteY1" fmla="*/ 0 h 6480000"/>
                <a:gd name="connsiteX2" fmla="*/ 6480000 w 6480000"/>
                <a:gd name="connsiteY2" fmla="*/ 3240000 h 6480000"/>
                <a:gd name="connsiteX3" fmla="*/ 3240000 w 6480000"/>
                <a:gd name="connsiteY3" fmla="*/ 6480000 h 6480000"/>
                <a:gd name="connsiteX4" fmla="*/ 91440 w 6480000"/>
                <a:gd name="connsiteY4" fmla="*/ 3331440 h 6480000"/>
                <a:gd name="connsiteX0" fmla="*/ 0 w 6480000"/>
                <a:gd name="connsiteY0" fmla="*/ 3240000 h 6480000"/>
                <a:gd name="connsiteX1" fmla="*/ 3240000 w 6480000"/>
                <a:gd name="connsiteY1" fmla="*/ 0 h 6480000"/>
                <a:gd name="connsiteX2" fmla="*/ 6480000 w 6480000"/>
                <a:gd name="connsiteY2" fmla="*/ 3240000 h 6480000"/>
                <a:gd name="connsiteX3" fmla="*/ 3240000 w 6480000"/>
                <a:gd name="connsiteY3" fmla="*/ 6480000 h 6480000"/>
                <a:gd name="connsiteX0" fmla="*/ 0 w 6480000"/>
                <a:gd name="connsiteY0" fmla="*/ 3240000 h 3240000"/>
                <a:gd name="connsiteX1" fmla="*/ 3240000 w 6480000"/>
                <a:gd name="connsiteY1" fmla="*/ 0 h 3240000"/>
                <a:gd name="connsiteX2" fmla="*/ 6480000 w 6480000"/>
                <a:gd name="connsiteY2" fmla="*/ 3240000 h 3240000"/>
                <a:gd name="connsiteX0" fmla="*/ 0 w 3240000"/>
                <a:gd name="connsiteY0" fmla="*/ 3240000 h 3240000"/>
                <a:gd name="connsiteX1" fmla="*/ 3240000 w 3240000"/>
                <a:gd name="connsiteY1" fmla="*/ 0 h 3240000"/>
              </a:gdLst>
              <a:ahLst/>
              <a:cxnLst>
                <a:cxn ang="0">
                  <a:pos x="connsiteX0" y="connsiteY0"/>
                </a:cxn>
                <a:cxn ang="0">
                  <a:pos x="connsiteX1" y="connsiteY1"/>
                </a:cxn>
              </a:cxnLst>
              <a:rect l="l" t="t" r="r" b="b"/>
              <a:pathLst>
                <a:path w="3240000" h="3240000">
                  <a:moveTo>
                    <a:pt x="0" y="3240000"/>
                  </a:moveTo>
                  <a:cubicBezTo>
                    <a:pt x="0" y="1450597"/>
                    <a:pt x="1450597" y="0"/>
                    <a:pt x="3240000" y="0"/>
                  </a:cubicBezTo>
                </a:path>
              </a:pathLst>
            </a:custGeom>
            <a:noFill/>
            <a:ln w="25400">
              <a:solidFill>
                <a:srgbClr val="009E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640"/>
            </a:p>
          </p:txBody>
        </p:sp>
        <p:sp>
          <p:nvSpPr>
            <p:cNvPr id="12" name="Ovál 11"/>
            <p:cNvSpPr/>
            <p:nvPr userDrawn="1"/>
          </p:nvSpPr>
          <p:spPr>
            <a:xfrm>
              <a:off x="7908192" y="3153147"/>
              <a:ext cx="5543925" cy="4410000"/>
            </a:xfrm>
            <a:custGeom>
              <a:avLst/>
              <a:gdLst>
                <a:gd name="connsiteX0" fmla="*/ 0 w 8820000"/>
                <a:gd name="connsiteY0" fmla="*/ 4410000 h 8820000"/>
                <a:gd name="connsiteX1" fmla="*/ 4410000 w 8820000"/>
                <a:gd name="connsiteY1" fmla="*/ 0 h 8820000"/>
                <a:gd name="connsiteX2" fmla="*/ 8820000 w 8820000"/>
                <a:gd name="connsiteY2" fmla="*/ 4410000 h 8820000"/>
                <a:gd name="connsiteX3" fmla="*/ 4410000 w 8820000"/>
                <a:gd name="connsiteY3" fmla="*/ 8820000 h 8820000"/>
                <a:gd name="connsiteX4" fmla="*/ 0 w 8820000"/>
                <a:gd name="connsiteY4" fmla="*/ 4410000 h 8820000"/>
                <a:gd name="connsiteX0" fmla="*/ 0 w 8820000"/>
                <a:gd name="connsiteY0" fmla="*/ 4410000 h 8820000"/>
                <a:gd name="connsiteX1" fmla="*/ 4410000 w 8820000"/>
                <a:gd name="connsiteY1" fmla="*/ 0 h 8820000"/>
                <a:gd name="connsiteX2" fmla="*/ 8820000 w 8820000"/>
                <a:gd name="connsiteY2" fmla="*/ 4410000 h 8820000"/>
                <a:gd name="connsiteX3" fmla="*/ 4410000 w 8820000"/>
                <a:gd name="connsiteY3" fmla="*/ 8820000 h 8820000"/>
                <a:gd name="connsiteX4" fmla="*/ 91440 w 8820000"/>
                <a:gd name="connsiteY4" fmla="*/ 4501440 h 8820000"/>
                <a:gd name="connsiteX0" fmla="*/ 0 w 8820000"/>
                <a:gd name="connsiteY0" fmla="*/ 4410000 h 8820000"/>
                <a:gd name="connsiteX1" fmla="*/ 4410000 w 8820000"/>
                <a:gd name="connsiteY1" fmla="*/ 0 h 8820000"/>
                <a:gd name="connsiteX2" fmla="*/ 8820000 w 8820000"/>
                <a:gd name="connsiteY2" fmla="*/ 4410000 h 8820000"/>
                <a:gd name="connsiteX3" fmla="*/ 4410000 w 8820000"/>
                <a:gd name="connsiteY3" fmla="*/ 8820000 h 8820000"/>
                <a:gd name="connsiteX0" fmla="*/ 0 w 8820000"/>
                <a:gd name="connsiteY0" fmla="*/ 4410000 h 4410000"/>
                <a:gd name="connsiteX1" fmla="*/ 4410000 w 8820000"/>
                <a:gd name="connsiteY1" fmla="*/ 0 h 4410000"/>
                <a:gd name="connsiteX2" fmla="*/ 8820000 w 8820000"/>
                <a:gd name="connsiteY2" fmla="*/ 4410000 h 4410000"/>
                <a:gd name="connsiteX0" fmla="*/ 0 w 4410000"/>
                <a:gd name="connsiteY0" fmla="*/ 4410000 h 4410000"/>
                <a:gd name="connsiteX1" fmla="*/ 4410000 w 4410000"/>
                <a:gd name="connsiteY1" fmla="*/ 0 h 4410000"/>
              </a:gdLst>
              <a:ahLst/>
              <a:cxnLst>
                <a:cxn ang="0">
                  <a:pos x="connsiteX0" y="connsiteY0"/>
                </a:cxn>
                <a:cxn ang="0">
                  <a:pos x="connsiteX1" y="connsiteY1"/>
                </a:cxn>
              </a:cxnLst>
              <a:rect l="l" t="t" r="r" b="b"/>
              <a:pathLst>
                <a:path w="4410000" h="4410000">
                  <a:moveTo>
                    <a:pt x="0" y="4410000"/>
                  </a:moveTo>
                  <a:cubicBezTo>
                    <a:pt x="0" y="1974424"/>
                    <a:pt x="1974424" y="0"/>
                    <a:pt x="4410000" y="0"/>
                  </a:cubicBezTo>
                </a:path>
              </a:pathLst>
            </a:custGeom>
            <a:noFill/>
            <a:ln w="1016000">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640"/>
            </a:p>
          </p:txBody>
        </p:sp>
        <p:sp>
          <p:nvSpPr>
            <p:cNvPr id="13" name="Ovál 12"/>
            <p:cNvSpPr/>
            <p:nvPr userDrawn="1"/>
          </p:nvSpPr>
          <p:spPr>
            <a:xfrm>
              <a:off x="10963009" y="5583147"/>
              <a:ext cx="2489109" cy="1980000"/>
            </a:xfrm>
            <a:custGeom>
              <a:avLst/>
              <a:gdLst>
                <a:gd name="connsiteX0" fmla="*/ 0 w 3960000"/>
                <a:gd name="connsiteY0" fmla="*/ 1980000 h 3960000"/>
                <a:gd name="connsiteX1" fmla="*/ 1980000 w 3960000"/>
                <a:gd name="connsiteY1" fmla="*/ 0 h 3960000"/>
                <a:gd name="connsiteX2" fmla="*/ 3960000 w 3960000"/>
                <a:gd name="connsiteY2" fmla="*/ 1980000 h 3960000"/>
                <a:gd name="connsiteX3" fmla="*/ 1980000 w 3960000"/>
                <a:gd name="connsiteY3" fmla="*/ 3960000 h 3960000"/>
                <a:gd name="connsiteX4" fmla="*/ 0 w 3960000"/>
                <a:gd name="connsiteY4" fmla="*/ 1980000 h 3960000"/>
                <a:gd name="connsiteX0" fmla="*/ 0 w 3960000"/>
                <a:gd name="connsiteY0" fmla="*/ 1980000 h 3960000"/>
                <a:gd name="connsiteX1" fmla="*/ 1980000 w 3960000"/>
                <a:gd name="connsiteY1" fmla="*/ 0 h 3960000"/>
                <a:gd name="connsiteX2" fmla="*/ 3960000 w 3960000"/>
                <a:gd name="connsiteY2" fmla="*/ 1980000 h 3960000"/>
                <a:gd name="connsiteX3" fmla="*/ 1980000 w 3960000"/>
                <a:gd name="connsiteY3" fmla="*/ 3960000 h 3960000"/>
                <a:gd name="connsiteX4" fmla="*/ 91440 w 3960000"/>
                <a:gd name="connsiteY4" fmla="*/ 2071440 h 3960000"/>
                <a:gd name="connsiteX0" fmla="*/ 0 w 3960000"/>
                <a:gd name="connsiteY0" fmla="*/ 1980000 h 3960000"/>
                <a:gd name="connsiteX1" fmla="*/ 1980000 w 3960000"/>
                <a:gd name="connsiteY1" fmla="*/ 0 h 3960000"/>
                <a:gd name="connsiteX2" fmla="*/ 3960000 w 3960000"/>
                <a:gd name="connsiteY2" fmla="*/ 1980000 h 3960000"/>
                <a:gd name="connsiteX3" fmla="*/ 1980000 w 3960000"/>
                <a:gd name="connsiteY3" fmla="*/ 3960000 h 3960000"/>
                <a:gd name="connsiteX0" fmla="*/ 0 w 3960000"/>
                <a:gd name="connsiteY0" fmla="*/ 1980000 h 1980000"/>
                <a:gd name="connsiteX1" fmla="*/ 1980000 w 3960000"/>
                <a:gd name="connsiteY1" fmla="*/ 0 h 1980000"/>
                <a:gd name="connsiteX2" fmla="*/ 3960000 w 3960000"/>
                <a:gd name="connsiteY2" fmla="*/ 1980000 h 1980000"/>
                <a:gd name="connsiteX0" fmla="*/ 0 w 1980000"/>
                <a:gd name="connsiteY0" fmla="*/ 1980000 h 1980000"/>
                <a:gd name="connsiteX1" fmla="*/ 1980000 w 1980000"/>
                <a:gd name="connsiteY1" fmla="*/ 0 h 1980000"/>
              </a:gdLst>
              <a:ahLst/>
              <a:cxnLst>
                <a:cxn ang="0">
                  <a:pos x="connsiteX0" y="connsiteY0"/>
                </a:cxn>
                <a:cxn ang="0">
                  <a:pos x="connsiteX1" y="connsiteY1"/>
                </a:cxn>
              </a:cxnLst>
              <a:rect l="l" t="t" r="r" b="b"/>
              <a:pathLst>
                <a:path w="1980000" h="1980000">
                  <a:moveTo>
                    <a:pt x="0" y="1980000"/>
                  </a:moveTo>
                  <a:cubicBezTo>
                    <a:pt x="0" y="886476"/>
                    <a:pt x="886476" y="0"/>
                    <a:pt x="1980000" y="0"/>
                  </a:cubicBezTo>
                </a:path>
              </a:pathLst>
            </a:custGeom>
            <a:noFill/>
            <a:ln w="1016000">
              <a:solidFill>
                <a:srgbClr val="E200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640"/>
            </a:p>
          </p:txBody>
        </p:sp>
        <p:sp>
          <p:nvSpPr>
            <p:cNvPr id="21" name="Ovál 11"/>
            <p:cNvSpPr/>
            <p:nvPr userDrawn="1"/>
          </p:nvSpPr>
          <p:spPr>
            <a:xfrm>
              <a:off x="12463961" y="6791032"/>
              <a:ext cx="973015" cy="774000"/>
            </a:xfrm>
            <a:custGeom>
              <a:avLst/>
              <a:gdLst>
                <a:gd name="connsiteX0" fmla="*/ 0 w 1548000"/>
                <a:gd name="connsiteY0" fmla="*/ 774000 h 1548000"/>
                <a:gd name="connsiteX1" fmla="*/ 774000 w 1548000"/>
                <a:gd name="connsiteY1" fmla="*/ 0 h 1548000"/>
                <a:gd name="connsiteX2" fmla="*/ 1548000 w 1548000"/>
                <a:gd name="connsiteY2" fmla="*/ 774000 h 1548000"/>
                <a:gd name="connsiteX3" fmla="*/ 774000 w 1548000"/>
                <a:gd name="connsiteY3" fmla="*/ 1548000 h 1548000"/>
                <a:gd name="connsiteX4" fmla="*/ 0 w 1548000"/>
                <a:gd name="connsiteY4" fmla="*/ 774000 h 1548000"/>
                <a:gd name="connsiteX0" fmla="*/ 0 w 1548000"/>
                <a:gd name="connsiteY0" fmla="*/ 774000 h 1548000"/>
                <a:gd name="connsiteX1" fmla="*/ 774000 w 1548000"/>
                <a:gd name="connsiteY1" fmla="*/ 0 h 1548000"/>
                <a:gd name="connsiteX2" fmla="*/ 1548000 w 1548000"/>
                <a:gd name="connsiteY2" fmla="*/ 774000 h 1548000"/>
                <a:gd name="connsiteX3" fmla="*/ 774000 w 1548000"/>
                <a:gd name="connsiteY3" fmla="*/ 1548000 h 1548000"/>
                <a:gd name="connsiteX4" fmla="*/ 91440 w 1548000"/>
                <a:gd name="connsiteY4" fmla="*/ 865440 h 1548000"/>
                <a:gd name="connsiteX0" fmla="*/ 0 w 1548000"/>
                <a:gd name="connsiteY0" fmla="*/ 774000 h 1548000"/>
                <a:gd name="connsiteX1" fmla="*/ 774000 w 1548000"/>
                <a:gd name="connsiteY1" fmla="*/ 0 h 1548000"/>
                <a:gd name="connsiteX2" fmla="*/ 1548000 w 1548000"/>
                <a:gd name="connsiteY2" fmla="*/ 774000 h 1548000"/>
                <a:gd name="connsiteX3" fmla="*/ 774000 w 1548000"/>
                <a:gd name="connsiteY3" fmla="*/ 1548000 h 1548000"/>
                <a:gd name="connsiteX0" fmla="*/ 0 w 1548000"/>
                <a:gd name="connsiteY0" fmla="*/ 774000 h 774000"/>
                <a:gd name="connsiteX1" fmla="*/ 774000 w 1548000"/>
                <a:gd name="connsiteY1" fmla="*/ 0 h 774000"/>
                <a:gd name="connsiteX2" fmla="*/ 1548000 w 1548000"/>
                <a:gd name="connsiteY2" fmla="*/ 774000 h 774000"/>
                <a:gd name="connsiteX0" fmla="*/ 0 w 774000"/>
                <a:gd name="connsiteY0" fmla="*/ 774000 h 774000"/>
                <a:gd name="connsiteX1" fmla="*/ 774000 w 774000"/>
                <a:gd name="connsiteY1" fmla="*/ 0 h 774000"/>
              </a:gdLst>
              <a:ahLst/>
              <a:cxnLst>
                <a:cxn ang="0">
                  <a:pos x="connsiteX0" y="connsiteY0"/>
                </a:cxn>
                <a:cxn ang="0">
                  <a:pos x="connsiteX1" y="connsiteY1"/>
                </a:cxn>
              </a:cxnLst>
              <a:rect l="l" t="t" r="r" b="b"/>
              <a:pathLst>
                <a:path w="774000" h="774000">
                  <a:moveTo>
                    <a:pt x="0" y="774000"/>
                  </a:moveTo>
                  <a:cubicBezTo>
                    <a:pt x="0" y="346532"/>
                    <a:pt x="346532" y="0"/>
                    <a:pt x="774000" y="0"/>
                  </a:cubicBezTo>
                </a:path>
              </a:pathLst>
            </a:custGeom>
            <a:noFill/>
            <a:ln w="698500">
              <a:solidFill>
                <a:srgbClr val="C5C6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640"/>
            </a:p>
          </p:txBody>
        </p:sp>
      </p:grpSp>
      <p:sp>
        <p:nvSpPr>
          <p:cNvPr id="2" name="Nadpis 1"/>
          <p:cNvSpPr>
            <a:spLocks noGrp="1"/>
          </p:cNvSpPr>
          <p:nvPr>
            <p:ph type="ctrTitle"/>
          </p:nvPr>
        </p:nvSpPr>
        <p:spPr>
          <a:xfrm>
            <a:off x="1680371" y="1453584"/>
            <a:ext cx="10082213" cy="2532031"/>
          </a:xfrm>
        </p:spPr>
        <p:txBody>
          <a:bodyPr anchor="b">
            <a:noAutofit/>
          </a:bodyPr>
          <a:lstStyle>
            <a:lvl1pPr algn="l">
              <a:defRPr sz="5400" spc="-251" baseline="0"/>
            </a:lvl1pPr>
          </a:lstStyle>
          <a:p>
            <a:r>
              <a:rPr lang="cs-CZ" dirty="0" smtClean="0"/>
              <a:t>Kliknutím lze upravit styl.</a:t>
            </a:r>
            <a:endParaRPr lang="cs-CZ" dirty="0"/>
          </a:p>
        </p:txBody>
      </p:sp>
      <p:sp>
        <p:nvSpPr>
          <p:cNvPr id="3" name="Podnadpis 2"/>
          <p:cNvSpPr>
            <a:spLocks noGrp="1"/>
          </p:cNvSpPr>
          <p:nvPr>
            <p:ph type="subTitle" idx="1"/>
          </p:nvPr>
        </p:nvSpPr>
        <p:spPr>
          <a:xfrm>
            <a:off x="1680371" y="3985615"/>
            <a:ext cx="10082213" cy="2027269"/>
          </a:xfrm>
        </p:spPr>
        <p:txBody>
          <a:bodyPr>
            <a:noAutofit/>
          </a:bodyPr>
          <a:lstStyle>
            <a:lvl1pPr marL="0" indent="0" algn="l">
              <a:spcBef>
                <a:spcPts val="0"/>
              </a:spcBef>
              <a:buNone/>
              <a:defRPr sz="3200" cap="none" spc="-126" baseline="0"/>
            </a:lvl1pPr>
            <a:lvl2pPr marL="574759" indent="0" algn="ctr">
              <a:buNone/>
              <a:defRPr sz="2514"/>
            </a:lvl2pPr>
            <a:lvl3pPr marL="1149519" indent="0" algn="ctr">
              <a:buNone/>
              <a:defRPr sz="2263"/>
            </a:lvl3pPr>
            <a:lvl4pPr marL="1724277" indent="0" algn="ctr">
              <a:buNone/>
              <a:defRPr sz="2011"/>
            </a:lvl4pPr>
            <a:lvl5pPr marL="2299037" indent="0" algn="ctr">
              <a:buNone/>
              <a:defRPr sz="2011"/>
            </a:lvl5pPr>
            <a:lvl6pPr marL="2873797" indent="0" algn="ctr">
              <a:buNone/>
              <a:defRPr sz="2011"/>
            </a:lvl6pPr>
            <a:lvl7pPr marL="3448556" indent="0" algn="ctr">
              <a:buNone/>
              <a:defRPr sz="2011"/>
            </a:lvl7pPr>
            <a:lvl8pPr marL="4023316" indent="0" algn="ctr">
              <a:buNone/>
              <a:defRPr sz="2011"/>
            </a:lvl8pPr>
            <a:lvl9pPr marL="4598075" indent="0" algn="ctr">
              <a:buNone/>
              <a:defRPr sz="2011"/>
            </a:lvl9pPr>
          </a:lstStyle>
          <a:p>
            <a:r>
              <a:rPr lang="cs-CZ" dirty="0" smtClean="0"/>
              <a:t>Kliknutím lze upravit styl předlohy.</a:t>
            </a:r>
            <a:endParaRPr lang="cs-CZ" dirty="0"/>
          </a:p>
        </p:txBody>
      </p:sp>
      <p:grpSp>
        <p:nvGrpSpPr>
          <p:cNvPr id="23" name="Skupina 22"/>
          <p:cNvGrpSpPr/>
          <p:nvPr userDrawn="1"/>
        </p:nvGrpSpPr>
        <p:grpSpPr>
          <a:xfrm rot="16200000">
            <a:off x="-717636" y="2760702"/>
            <a:ext cx="1946031" cy="503795"/>
            <a:chOff x="2218059" y="-2452"/>
            <a:chExt cx="1946031" cy="503795"/>
          </a:xfrm>
        </p:grpSpPr>
        <p:sp>
          <p:nvSpPr>
            <p:cNvPr id="25" name="Zaoblený obdélník 24"/>
            <p:cNvSpPr/>
            <p:nvPr userDrawn="1"/>
          </p:nvSpPr>
          <p:spPr>
            <a:xfrm>
              <a:off x="2218059" y="26694"/>
              <a:ext cx="1946031" cy="396255"/>
            </a:xfrm>
            <a:prstGeom prst="roundRect">
              <a:avLst>
                <a:gd name="adj" fmla="val 26282"/>
              </a:avLst>
            </a:prstGeom>
            <a:solidFill>
              <a:srgbClr val="E30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640"/>
            </a:p>
          </p:txBody>
        </p:sp>
        <p:sp>
          <p:nvSpPr>
            <p:cNvPr id="26" name="Obdélník 25"/>
            <p:cNvSpPr/>
            <p:nvPr userDrawn="1"/>
          </p:nvSpPr>
          <p:spPr>
            <a:xfrm>
              <a:off x="2218059" y="-2452"/>
              <a:ext cx="1946031" cy="126000"/>
            </a:xfrm>
            <a:prstGeom prst="rect">
              <a:avLst/>
            </a:pr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640"/>
            </a:p>
          </p:txBody>
        </p:sp>
        <p:sp>
          <p:nvSpPr>
            <p:cNvPr id="27" name="TextovéPole 26"/>
            <p:cNvSpPr txBox="1"/>
            <p:nvPr userDrawn="1"/>
          </p:nvSpPr>
          <p:spPr>
            <a:xfrm>
              <a:off x="2240580" y="98143"/>
              <a:ext cx="1900986" cy="403200"/>
            </a:xfrm>
            <a:prstGeom prst="rect">
              <a:avLst/>
            </a:prstGeom>
            <a:noFill/>
          </p:spPr>
          <p:txBody>
            <a:bodyPr wrap="square" rtlCol="0">
              <a:noAutofit/>
            </a:bodyPr>
            <a:lstStyle/>
            <a:p>
              <a:pPr algn="ctr"/>
              <a:r>
                <a:rPr lang="cs-CZ" sz="1600" b="1" dirty="0" smtClean="0">
                  <a:solidFill>
                    <a:schemeClr val="bg1"/>
                  </a:solidFill>
                </a:rPr>
                <a:t>fm.vse.cz</a:t>
              </a:r>
              <a:endParaRPr lang="cs-CZ" sz="1600" b="1" dirty="0">
                <a:solidFill>
                  <a:schemeClr val="bg1"/>
                </a:solidFill>
              </a:endParaRPr>
            </a:p>
          </p:txBody>
        </p:sp>
      </p:grpSp>
      <p:sp>
        <p:nvSpPr>
          <p:cNvPr id="24" name="Zástupný symbol pro zápatí 4"/>
          <p:cNvSpPr>
            <a:spLocks noGrp="1"/>
          </p:cNvSpPr>
          <p:nvPr>
            <p:ph type="ftr" sz="quarter" idx="3"/>
          </p:nvPr>
        </p:nvSpPr>
        <p:spPr>
          <a:xfrm>
            <a:off x="924005" y="7165031"/>
            <a:ext cx="9254051" cy="216000"/>
          </a:xfrm>
          <a:prstGeom prst="rect">
            <a:avLst/>
          </a:prstGeom>
        </p:spPr>
        <p:txBody>
          <a:bodyPr vert="horz" lIns="91440" tIns="45720" rIns="91440" bIns="45720" rtlCol="0" anchor="ctr"/>
          <a:lstStyle>
            <a:lvl1pPr algn="l">
              <a:defRPr sz="1200" b="0" spc="-100" baseline="0">
                <a:solidFill>
                  <a:srgbClr val="E3007A"/>
                </a:solidFill>
              </a:defRPr>
            </a:lvl1pPr>
          </a:lstStyle>
          <a:p>
            <a:endParaRPr lang="cs-CZ" dirty="0"/>
          </a:p>
        </p:txBody>
      </p:sp>
      <p:sp>
        <p:nvSpPr>
          <p:cNvPr id="28" name="Zástupný symbol pro číslo snímku 5"/>
          <p:cNvSpPr>
            <a:spLocks noGrp="1"/>
          </p:cNvSpPr>
          <p:nvPr>
            <p:ph type="sldNum" sz="quarter" idx="4"/>
          </p:nvPr>
        </p:nvSpPr>
        <p:spPr>
          <a:xfrm>
            <a:off x="12101558" y="7165031"/>
            <a:ext cx="452565" cy="216000"/>
          </a:xfrm>
          <a:prstGeom prst="rect">
            <a:avLst/>
          </a:prstGeom>
        </p:spPr>
        <p:txBody>
          <a:bodyPr vert="horz" lIns="91440" tIns="45720" rIns="91440" bIns="45720" rtlCol="0" anchor="ctr"/>
          <a:lstStyle>
            <a:lvl1pPr algn="ctr">
              <a:defRPr sz="1200" b="1" spc="-100" baseline="0">
                <a:solidFill>
                  <a:srgbClr val="E3007A"/>
                </a:solidFill>
              </a:defRPr>
            </a:lvl1pPr>
          </a:lstStyle>
          <a:p>
            <a:fld id="{C21AF028-6215-4DD5-BDD9-CB9F7AC2E073}" type="slidenum">
              <a:rPr lang="cs-CZ" smtClean="0"/>
              <a:pPr/>
              <a:t>‹#›</a:t>
            </a:fld>
            <a:endParaRPr lang="cs-CZ" dirty="0"/>
          </a:p>
        </p:txBody>
      </p:sp>
      <p:pic>
        <p:nvPicPr>
          <p:cNvPr id="4" name="Obráze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9326" y="684287"/>
            <a:ext cx="3219942" cy="730710"/>
          </a:xfrm>
          <a:prstGeom prst="rect">
            <a:avLst/>
          </a:prstGeom>
        </p:spPr>
      </p:pic>
    </p:spTree>
    <p:extLst>
      <p:ext uri="{BB962C8B-B14F-4D97-AF65-F5344CB8AC3E}">
        <p14:creationId xmlns:p14="http://schemas.microsoft.com/office/powerpoint/2010/main" val="46800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hanks">
    <p:spTree>
      <p:nvGrpSpPr>
        <p:cNvPr id="1" name=""/>
        <p:cNvGrpSpPr/>
        <p:nvPr/>
      </p:nvGrpSpPr>
      <p:grpSpPr>
        <a:xfrm>
          <a:off x="0" y="0"/>
          <a:ext cx="0" cy="0"/>
          <a:chOff x="0" y="0"/>
          <a:chExt cx="0" cy="0"/>
        </a:xfrm>
      </p:grpSpPr>
      <p:sp>
        <p:nvSpPr>
          <p:cNvPr id="3" name="Title 1"/>
          <p:cNvSpPr>
            <a:spLocks noGrp="1"/>
          </p:cNvSpPr>
          <p:nvPr>
            <p:ph type="ctrTitle"/>
          </p:nvPr>
        </p:nvSpPr>
        <p:spPr>
          <a:xfrm>
            <a:off x="1008221" y="2332206"/>
            <a:ext cx="11426508" cy="2280624"/>
          </a:xfrm>
        </p:spPr>
        <p:txBody>
          <a:bodyPr>
            <a:spAutoFit/>
          </a:bodyPr>
          <a:lstStyle>
            <a:lvl1pPr algn="ctr">
              <a:defRPr sz="7900"/>
            </a:lvl1pPr>
          </a:lstStyle>
          <a:p>
            <a:r>
              <a:rPr lang="en-US" smtClean="0"/>
              <a:t>Click to edit Master title style</a:t>
            </a:r>
            <a:endParaRPr lang="en-US"/>
          </a:p>
        </p:txBody>
      </p:sp>
      <p:sp>
        <p:nvSpPr>
          <p:cNvPr id="9" name="Text Placeholder 9"/>
          <p:cNvSpPr>
            <a:spLocks noGrp="1"/>
          </p:cNvSpPr>
          <p:nvPr>
            <p:ph type="body" sz="quarter" idx="11"/>
          </p:nvPr>
        </p:nvSpPr>
        <p:spPr>
          <a:xfrm>
            <a:off x="1008221" y="3461113"/>
            <a:ext cx="11426508" cy="566822"/>
          </a:xfrm>
        </p:spPr>
        <p:txBody>
          <a:bodyPr wrap="square">
            <a:spAutoFit/>
          </a:bodyPr>
          <a:lstStyle>
            <a:lvl1pPr algn="ctr">
              <a:lnSpc>
                <a:spcPts val="3675"/>
              </a:lnSpc>
              <a:defRPr sz="3300" spc="-59" baseline="0">
                <a:latin typeface="Arial" pitchFamily="34" charset="0"/>
              </a:defRPr>
            </a:lvl1pPr>
          </a:lstStyle>
          <a:p>
            <a:pPr lvl="0"/>
            <a:r>
              <a:rPr lang="en-US" smtClean="0"/>
              <a:t>Click to edit Master text styles</a:t>
            </a:r>
          </a:p>
        </p:txBody>
      </p:sp>
      <p:pic>
        <p:nvPicPr>
          <p:cNvPr id="12" name="Picture 11">
            <a:hlinkClick r:id="" action="ppaction://hlinkshowjump?jump=previousslide"/>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39881" y="7006903"/>
            <a:ext cx="116495" cy="125451"/>
          </a:xfrm>
          <a:prstGeom prst="rect">
            <a:avLst/>
          </a:prstGeom>
        </p:spPr>
      </p:pic>
      <p:pic>
        <p:nvPicPr>
          <p:cNvPr id="6" name="Picture 5">
            <a:hlinkClick r:id="" action="ppaction://hlinkshowjump?jump=endshow"/>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490301" y="7006903"/>
            <a:ext cx="125457" cy="125451"/>
          </a:xfrm>
          <a:prstGeom prst="rect">
            <a:avLst/>
          </a:prstGeom>
        </p:spPr>
      </p:pic>
      <p:pic>
        <p:nvPicPr>
          <p:cNvPr id="2" name="Picture 1">
            <a:hlinkClick r:id="" action="ppaction://hlinkshowjump?jump=firs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192686" y="6991027"/>
            <a:ext cx="161302" cy="152332"/>
          </a:xfrm>
          <a:prstGeom prst="rect">
            <a:avLst/>
          </a:prstGeom>
        </p:spPr>
      </p:pic>
    </p:spTree>
    <p:extLst>
      <p:ext uri="{BB962C8B-B14F-4D97-AF65-F5344CB8AC3E}">
        <p14:creationId xmlns:p14="http://schemas.microsoft.com/office/powerpoint/2010/main" val="36477321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hart 1">
    <p:spTree>
      <p:nvGrpSpPr>
        <p:cNvPr id="1" name=""/>
        <p:cNvGrpSpPr/>
        <p:nvPr/>
      </p:nvGrpSpPr>
      <p:grpSpPr>
        <a:xfrm>
          <a:off x="0" y="0"/>
          <a:ext cx="0" cy="0"/>
          <a:chOff x="0" y="0"/>
          <a:chExt cx="0" cy="0"/>
        </a:xfrm>
      </p:grpSpPr>
      <p:sp>
        <p:nvSpPr>
          <p:cNvPr id="2" name="Title 1"/>
          <p:cNvSpPr>
            <a:spLocks noGrp="1"/>
          </p:cNvSpPr>
          <p:nvPr>
            <p:ph type="title"/>
          </p:nvPr>
        </p:nvSpPr>
        <p:spPr>
          <a:xfrm>
            <a:off x="899725" y="1886824"/>
            <a:ext cx="11643500" cy="701731"/>
          </a:xfrm>
        </p:spPr>
        <p:txBody>
          <a:bodyPr>
            <a:spAutoFit/>
          </a:bodyPr>
          <a:lstStyle>
            <a:lvl1pPr>
              <a:defRPr baseline="0"/>
            </a:lvl1pPr>
          </a:lstStyle>
          <a:p>
            <a:r>
              <a:rPr lang="en-US" smtClean="0"/>
              <a:t>Click to edit Master title style</a:t>
            </a:r>
            <a:endParaRPr lang="en-US"/>
          </a:p>
        </p:txBody>
      </p:sp>
      <p:sp>
        <p:nvSpPr>
          <p:cNvPr id="3" name="Text Placeholder 9"/>
          <p:cNvSpPr>
            <a:spLocks noGrp="1"/>
          </p:cNvSpPr>
          <p:nvPr>
            <p:ph type="body" sz="quarter" idx="10"/>
          </p:nvPr>
        </p:nvSpPr>
        <p:spPr>
          <a:xfrm>
            <a:off x="952650" y="1540038"/>
            <a:ext cx="11591222" cy="297517"/>
          </a:xfrm>
        </p:spPr>
        <p:txBody>
          <a:bodyPr wrap="square">
            <a:spAutoFit/>
          </a:bodyPr>
          <a:lstStyle>
            <a:lvl1pPr>
              <a:lnSpc>
                <a:spcPts val="1617"/>
              </a:lnSpc>
              <a:defRPr baseline="0"/>
            </a:lvl1pPr>
          </a:lstStyle>
          <a:p>
            <a:pPr lvl="0"/>
            <a:r>
              <a:rPr lang="en-US" smtClean="0"/>
              <a:t>Click to edit Master text styles</a:t>
            </a:r>
          </a:p>
        </p:txBody>
      </p:sp>
      <p:sp>
        <p:nvSpPr>
          <p:cNvPr id="10" name="Chart Placeholder 9"/>
          <p:cNvSpPr>
            <a:spLocks noGrp="1"/>
          </p:cNvSpPr>
          <p:nvPr>
            <p:ph type="chart" sz="quarter" idx="32"/>
          </p:nvPr>
        </p:nvSpPr>
        <p:spPr>
          <a:xfrm>
            <a:off x="582175" y="2265071"/>
            <a:ext cx="6033450" cy="3868615"/>
          </a:xfrm>
        </p:spPr>
        <p:txBody>
          <a:bodyPr anchor="ctr"/>
          <a:lstStyle>
            <a:lvl1pPr algn="ctr">
              <a:defRPr sz="1800">
                <a:solidFill>
                  <a:schemeClr val="tx1">
                    <a:lumMod val="75000"/>
                    <a:lumOff val="25000"/>
                  </a:schemeClr>
                </a:solidFill>
              </a:defRPr>
            </a:lvl1pPr>
          </a:lstStyle>
          <a:p>
            <a:endParaRPr lang="en-US"/>
          </a:p>
        </p:txBody>
      </p:sp>
      <p:sp>
        <p:nvSpPr>
          <p:cNvPr id="24" name="Text Placeholder 12"/>
          <p:cNvSpPr>
            <a:spLocks noGrp="1"/>
          </p:cNvSpPr>
          <p:nvPr>
            <p:ph type="body" sz="quarter" idx="13" hasCustomPrompt="1"/>
          </p:nvPr>
        </p:nvSpPr>
        <p:spPr>
          <a:xfrm>
            <a:off x="12021621" y="6928907"/>
            <a:ext cx="514019" cy="261610"/>
          </a:xfrm>
        </p:spPr>
        <p:txBody>
          <a:bodyPr wrap="square" anchor="ctr">
            <a:spAutoFit/>
          </a:bodyPr>
          <a:lstStyle>
            <a:lvl1pPr algn="ctr">
              <a:defRPr sz="1100" b="0" spc="-15" baseline="0">
                <a:solidFill>
                  <a:srgbClr val="595959"/>
                </a:solidFill>
                <a:latin typeface="Arial" pitchFamily="34" charset="0"/>
                <a:cs typeface="Arial" pitchFamily="34" charset="0"/>
              </a:defRPr>
            </a:lvl1pPr>
          </a:lstStyle>
          <a:p>
            <a:pPr lvl="0"/>
            <a:r>
              <a:rPr lang="es-ES" smtClean="0"/>
              <a:t>7</a:t>
            </a:r>
            <a:endParaRPr lang="en-US"/>
          </a:p>
        </p:txBody>
      </p:sp>
      <p:pic>
        <p:nvPicPr>
          <p:cNvPr id="25" name="Picture 24">
            <a:hlinkClick r:id="" action="ppaction://hlinkshowjump?jump=nextslide"/>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00886" y="7006903"/>
            <a:ext cx="116495" cy="125451"/>
          </a:xfrm>
          <a:prstGeom prst="rect">
            <a:avLst/>
          </a:prstGeom>
        </p:spPr>
      </p:pic>
      <p:pic>
        <p:nvPicPr>
          <p:cNvPr id="26" name="Picture 25">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39881" y="7006903"/>
            <a:ext cx="116495" cy="125451"/>
          </a:xfrm>
          <a:prstGeom prst="rect">
            <a:avLst/>
          </a:prstGeom>
        </p:spPr>
      </p:pic>
      <p:sp>
        <p:nvSpPr>
          <p:cNvPr id="15" name="Text Placeholder 9"/>
          <p:cNvSpPr>
            <a:spLocks noGrp="1"/>
          </p:cNvSpPr>
          <p:nvPr>
            <p:ph type="body" sz="quarter" idx="11"/>
          </p:nvPr>
        </p:nvSpPr>
        <p:spPr>
          <a:xfrm>
            <a:off x="7250725" y="5310745"/>
            <a:ext cx="5223698" cy="292834"/>
          </a:xfrm>
          <a:noFill/>
        </p:spPr>
        <p:txBody>
          <a:bodyPr wrap="square" lIns="132309" tIns="68801" rIns="132309" bIns="68801" anchor="t" anchorCtr="0">
            <a:spAutoFit/>
          </a:bodyPr>
          <a:lstStyle>
            <a:lvl1pPr>
              <a:lnSpc>
                <a:spcPts val="1176"/>
              </a:lnSpc>
              <a:defRPr sz="1500" spc="-15" baseline="0">
                <a:solidFill>
                  <a:srgbClr val="E2007A"/>
                </a:solidFill>
              </a:defRPr>
            </a:lvl1pPr>
          </a:lstStyle>
          <a:p>
            <a:pPr lvl="0"/>
            <a:r>
              <a:rPr lang="en-US" smtClean="0"/>
              <a:t>Click to edit Master text</a:t>
            </a:r>
          </a:p>
        </p:txBody>
      </p:sp>
      <p:sp>
        <p:nvSpPr>
          <p:cNvPr id="16" name="Text Placeholder 13"/>
          <p:cNvSpPr>
            <a:spLocks noGrp="1"/>
          </p:cNvSpPr>
          <p:nvPr>
            <p:ph type="body" sz="quarter" idx="17"/>
          </p:nvPr>
        </p:nvSpPr>
        <p:spPr>
          <a:xfrm>
            <a:off x="7250725" y="5497295"/>
            <a:ext cx="5223698" cy="297517"/>
          </a:xfrm>
        </p:spPr>
        <p:txBody>
          <a:bodyPr wrap="square">
            <a:spAutoFit/>
          </a:bodyPr>
          <a:lstStyle>
            <a:lvl1pPr algn="just">
              <a:lnSpc>
                <a:spcPts val="1617"/>
              </a:lnSpc>
              <a:defRPr sz="1300" cap="none" spc="-15" baseline="0">
                <a:solidFill>
                  <a:srgbClr val="333333"/>
                </a:solidFill>
              </a:defRPr>
            </a:lvl1pPr>
          </a:lstStyle>
          <a:p>
            <a:pPr lvl="0"/>
            <a:r>
              <a:rPr lang="en-US" smtClean="0"/>
              <a:t>Click to edit Master text styles</a:t>
            </a:r>
          </a:p>
        </p:txBody>
      </p:sp>
      <p:sp>
        <p:nvSpPr>
          <p:cNvPr id="18" name="Text Placeholder 9"/>
          <p:cNvSpPr>
            <a:spLocks noGrp="1"/>
          </p:cNvSpPr>
          <p:nvPr>
            <p:ph type="body" sz="quarter" idx="26"/>
          </p:nvPr>
        </p:nvSpPr>
        <p:spPr>
          <a:xfrm>
            <a:off x="7250725" y="4326392"/>
            <a:ext cx="5223698" cy="292834"/>
          </a:xfrm>
          <a:noFill/>
        </p:spPr>
        <p:txBody>
          <a:bodyPr wrap="square" lIns="132309" tIns="68801" rIns="132309" bIns="68801" anchor="t" anchorCtr="0">
            <a:spAutoFit/>
          </a:bodyPr>
          <a:lstStyle>
            <a:lvl1pPr>
              <a:lnSpc>
                <a:spcPts val="1176"/>
              </a:lnSpc>
              <a:defRPr sz="1500" spc="-15" baseline="0">
                <a:solidFill>
                  <a:srgbClr val="E2007A"/>
                </a:solidFill>
              </a:defRPr>
            </a:lvl1pPr>
          </a:lstStyle>
          <a:p>
            <a:pPr lvl="0"/>
            <a:r>
              <a:rPr lang="en-US" smtClean="0"/>
              <a:t>Click to edit Master text</a:t>
            </a:r>
          </a:p>
        </p:txBody>
      </p:sp>
      <p:sp>
        <p:nvSpPr>
          <p:cNvPr id="19" name="Text Placeholder 13"/>
          <p:cNvSpPr>
            <a:spLocks noGrp="1"/>
          </p:cNvSpPr>
          <p:nvPr>
            <p:ph type="body" sz="quarter" idx="27"/>
          </p:nvPr>
        </p:nvSpPr>
        <p:spPr>
          <a:xfrm>
            <a:off x="7250725" y="4512982"/>
            <a:ext cx="5223698" cy="297517"/>
          </a:xfrm>
        </p:spPr>
        <p:txBody>
          <a:bodyPr wrap="square">
            <a:spAutoFit/>
          </a:bodyPr>
          <a:lstStyle>
            <a:lvl1pPr algn="just">
              <a:lnSpc>
                <a:spcPts val="1617"/>
              </a:lnSpc>
              <a:defRPr sz="1300" cap="none" spc="-15" baseline="0">
                <a:solidFill>
                  <a:srgbClr val="333333"/>
                </a:solidFill>
              </a:defRPr>
            </a:lvl1pPr>
          </a:lstStyle>
          <a:p>
            <a:pPr lvl="0"/>
            <a:r>
              <a:rPr lang="en-US" smtClean="0"/>
              <a:t>Click to edit Master text styles</a:t>
            </a:r>
          </a:p>
        </p:txBody>
      </p:sp>
      <p:sp>
        <p:nvSpPr>
          <p:cNvPr id="20" name="Text Placeholder 9"/>
          <p:cNvSpPr>
            <a:spLocks noGrp="1"/>
          </p:cNvSpPr>
          <p:nvPr>
            <p:ph type="body" sz="quarter" idx="28"/>
          </p:nvPr>
        </p:nvSpPr>
        <p:spPr>
          <a:xfrm>
            <a:off x="7250725" y="3342039"/>
            <a:ext cx="5223698" cy="292834"/>
          </a:xfrm>
          <a:noFill/>
        </p:spPr>
        <p:txBody>
          <a:bodyPr wrap="square" lIns="132309" tIns="68801" rIns="132309" bIns="68801" anchor="t" anchorCtr="0">
            <a:spAutoFit/>
          </a:bodyPr>
          <a:lstStyle>
            <a:lvl1pPr>
              <a:lnSpc>
                <a:spcPts val="1176"/>
              </a:lnSpc>
              <a:defRPr sz="1500" spc="-15" baseline="0">
                <a:solidFill>
                  <a:srgbClr val="E2007A"/>
                </a:solidFill>
              </a:defRPr>
            </a:lvl1pPr>
          </a:lstStyle>
          <a:p>
            <a:pPr lvl="0"/>
            <a:r>
              <a:rPr lang="en-US" smtClean="0"/>
              <a:t>Click to edit Master text</a:t>
            </a:r>
          </a:p>
        </p:txBody>
      </p:sp>
      <p:sp>
        <p:nvSpPr>
          <p:cNvPr id="21" name="Text Placeholder 13"/>
          <p:cNvSpPr>
            <a:spLocks noGrp="1"/>
          </p:cNvSpPr>
          <p:nvPr>
            <p:ph type="body" sz="quarter" idx="29"/>
          </p:nvPr>
        </p:nvSpPr>
        <p:spPr>
          <a:xfrm>
            <a:off x="7250725" y="3528589"/>
            <a:ext cx="5223698" cy="297517"/>
          </a:xfrm>
        </p:spPr>
        <p:txBody>
          <a:bodyPr wrap="square">
            <a:spAutoFit/>
          </a:bodyPr>
          <a:lstStyle>
            <a:lvl1pPr algn="just">
              <a:lnSpc>
                <a:spcPts val="1617"/>
              </a:lnSpc>
              <a:defRPr sz="1300" cap="none" spc="-15" baseline="0">
                <a:solidFill>
                  <a:srgbClr val="333333"/>
                </a:solidFill>
              </a:defRPr>
            </a:lvl1pPr>
          </a:lstStyle>
          <a:p>
            <a:pPr lvl="0"/>
            <a:r>
              <a:rPr lang="en-US" smtClean="0"/>
              <a:t>Click to edit Master text styles</a:t>
            </a:r>
          </a:p>
        </p:txBody>
      </p:sp>
      <p:sp>
        <p:nvSpPr>
          <p:cNvPr id="22" name="Text Placeholder 9"/>
          <p:cNvSpPr>
            <a:spLocks noGrp="1"/>
          </p:cNvSpPr>
          <p:nvPr>
            <p:ph type="body" sz="quarter" idx="30"/>
          </p:nvPr>
        </p:nvSpPr>
        <p:spPr>
          <a:xfrm>
            <a:off x="7250725" y="2357685"/>
            <a:ext cx="5223698" cy="292834"/>
          </a:xfrm>
          <a:noFill/>
        </p:spPr>
        <p:txBody>
          <a:bodyPr wrap="square" lIns="132309" tIns="68801" rIns="132309" bIns="68801" anchor="t" anchorCtr="0">
            <a:spAutoFit/>
          </a:bodyPr>
          <a:lstStyle>
            <a:lvl1pPr>
              <a:lnSpc>
                <a:spcPts val="1176"/>
              </a:lnSpc>
              <a:defRPr sz="1500" spc="-15" baseline="0">
                <a:solidFill>
                  <a:srgbClr val="E2007A"/>
                </a:solidFill>
              </a:defRPr>
            </a:lvl1pPr>
          </a:lstStyle>
          <a:p>
            <a:pPr lvl="0"/>
            <a:r>
              <a:rPr lang="en-US" smtClean="0"/>
              <a:t>Click to edit Master text</a:t>
            </a:r>
          </a:p>
        </p:txBody>
      </p:sp>
      <p:sp>
        <p:nvSpPr>
          <p:cNvPr id="23" name="Text Placeholder 13"/>
          <p:cNvSpPr>
            <a:spLocks noGrp="1"/>
          </p:cNvSpPr>
          <p:nvPr>
            <p:ph type="body" sz="quarter" idx="31"/>
          </p:nvPr>
        </p:nvSpPr>
        <p:spPr>
          <a:xfrm>
            <a:off x="7250725" y="2544235"/>
            <a:ext cx="5223698" cy="297517"/>
          </a:xfrm>
        </p:spPr>
        <p:txBody>
          <a:bodyPr wrap="square">
            <a:spAutoFit/>
          </a:bodyPr>
          <a:lstStyle>
            <a:lvl1pPr algn="just">
              <a:lnSpc>
                <a:spcPts val="1617"/>
              </a:lnSpc>
              <a:defRPr sz="1300" cap="none" spc="-15" baseline="0">
                <a:solidFill>
                  <a:srgbClr val="333333"/>
                </a:solidFill>
              </a:defRPr>
            </a:lvl1pPr>
          </a:lstStyle>
          <a:p>
            <a:pPr lvl="0"/>
            <a:r>
              <a:rPr lang="en-US" smtClean="0"/>
              <a:t>Click to edit Master text styles</a:t>
            </a:r>
          </a:p>
        </p:txBody>
      </p:sp>
    </p:spTree>
    <p:extLst>
      <p:ext uri="{BB962C8B-B14F-4D97-AF65-F5344CB8AC3E}">
        <p14:creationId xmlns:p14="http://schemas.microsoft.com/office/powerpoint/2010/main" val="31506093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924004" y="612000"/>
            <a:ext cx="11594944" cy="1152000"/>
          </a:xfrm>
          <a:effectLst/>
        </p:spPr>
        <p:txBody>
          <a:bodyPr/>
          <a:lstStyle/>
          <a:p>
            <a:r>
              <a:rPr lang="cs-CZ" dirty="0" smtClean="0"/>
              <a:t>Kliknutím lze upravit styl.</a:t>
            </a:r>
            <a:endParaRPr lang="cs-CZ" dirty="0"/>
          </a:p>
        </p:txBody>
      </p:sp>
      <p:sp>
        <p:nvSpPr>
          <p:cNvPr id="3" name="Zástupný symbol pro obsah 2"/>
          <p:cNvSpPr>
            <a:spLocks noGrp="1"/>
          </p:cNvSpPr>
          <p:nvPr>
            <p:ph idx="1"/>
          </p:nvPr>
        </p:nvSpPr>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C21AF028-6215-4DD5-BDD9-CB9F7AC2E073}" type="slidenum">
              <a:rPr lang="cs-CZ" smtClean="0"/>
              <a:t>‹#›</a:t>
            </a:fld>
            <a:endParaRPr lang="cs-CZ"/>
          </a:p>
        </p:txBody>
      </p:sp>
    </p:spTree>
    <p:extLst>
      <p:ext uri="{BB962C8B-B14F-4D97-AF65-F5344CB8AC3E}">
        <p14:creationId xmlns:p14="http://schemas.microsoft.com/office/powerpoint/2010/main" val="159338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18016" y="1884368"/>
            <a:ext cx="11592948" cy="3146425"/>
          </a:xfrm>
        </p:spPr>
        <p:txBody>
          <a:bodyPr anchor="b">
            <a:normAutofit/>
          </a:bodyPr>
          <a:lstStyle>
            <a:lvl1pPr>
              <a:defRPr sz="6034" spc="-251" baseline="0"/>
            </a:lvl1pPr>
          </a:lstStyle>
          <a:p>
            <a:r>
              <a:rPr lang="cs-CZ" smtClean="0"/>
              <a:t>Kliknutím lze upravit styl.</a:t>
            </a:r>
            <a:endParaRPr lang="cs-CZ"/>
          </a:p>
        </p:txBody>
      </p:sp>
      <p:sp>
        <p:nvSpPr>
          <p:cNvPr id="3" name="Zástupný symbol pro text 2"/>
          <p:cNvSpPr>
            <a:spLocks noGrp="1"/>
          </p:cNvSpPr>
          <p:nvPr>
            <p:ph type="body" idx="1"/>
          </p:nvPr>
        </p:nvSpPr>
        <p:spPr>
          <a:xfrm>
            <a:off x="918016" y="5059368"/>
            <a:ext cx="11592948" cy="1654175"/>
          </a:xfrm>
        </p:spPr>
        <p:txBody>
          <a:bodyPr>
            <a:normAutofit/>
          </a:bodyPr>
          <a:lstStyle>
            <a:lvl1pPr marL="0" indent="0">
              <a:buNone/>
              <a:defRPr sz="3520" baseline="0">
                <a:solidFill>
                  <a:schemeClr val="tx1">
                    <a:tint val="75000"/>
                  </a:schemeClr>
                </a:solidFill>
              </a:defRPr>
            </a:lvl1pPr>
            <a:lvl2pPr marL="574759" indent="0">
              <a:buNone/>
              <a:defRPr sz="2514">
                <a:solidFill>
                  <a:schemeClr val="tx1">
                    <a:tint val="75000"/>
                  </a:schemeClr>
                </a:solidFill>
              </a:defRPr>
            </a:lvl2pPr>
            <a:lvl3pPr marL="1149519" indent="0">
              <a:buNone/>
              <a:defRPr sz="2263">
                <a:solidFill>
                  <a:schemeClr val="tx1">
                    <a:tint val="75000"/>
                  </a:schemeClr>
                </a:solidFill>
              </a:defRPr>
            </a:lvl3pPr>
            <a:lvl4pPr marL="1724277" indent="0">
              <a:buNone/>
              <a:defRPr sz="2011">
                <a:solidFill>
                  <a:schemeClr val="tx1">
                    <a:tint val="75000"/>
                  </a:schemeClr>
                </a:solidFill>
              </a:defRPr>
            </a:lvl4pPr>
            <a:lvl5pPr marL="2299037" indent="0">
              <a:buNone/>
              <a:defRPr sz="2011">
                <a:solidFill>
                  <a:schemeClr val="tx1">
                    <a:tint val="75000"/>
                  </a:schemeClr>
                </a:solidFill>
              </a:defRPr>
            </a:lvl5pPr>
            <a:lvl6pPr marL="2873797" indent="0">
              <a:buNone/>
              <a:defRPr sz="2011">
                <a:solidFill>
                  <a:schemeClr val="tx1">
                    <a:tint val="75000"/>
                  </a:schemeClr>
                </a:solidFill>
              </a:defRPr>
            </a:lvl6pPr>
            <a:lvl7pPr marL="3448556" indent="0">
              <a:buNone/>
              <a:defRPr sz="2011">
                <a:solidFill>
                  <a:schemeClr val="tx1">
                    <a:tint val="75000"/>
                  </a:schemeClr>
                </a:solidFill>
              </a:defRPr>
            </a:lvl7pPr>
            <a:lvl8pPr marL="4023316" indent="0">
              <a:buNone/>
              <a:defRPr sz="2011">
                <a:solidFill>
                  <a:schemeClr val="tx1">
                    <a:tint val="75000"/>
                  </a:schemeClr>
                </a:solidFill>
              </a:defRPr>
            </a:lvl8pPr>
            <a:lvl9pPr marL="4598075" indent="0">
              <a:buNone/>
              <a:defRPr sz="2011">
                <a:solidFill>
                  <a:schemeClr val="tx1">
                    <a:tint val="75000"/>
                  </a:schemeClr>
                </a:solidFill>
              </a:defRPr>
            </a:lvl9pPr>
          </a:lstStyle>
          <a:p>
            <a:pPr lvl="0"/>
            <a:r>
              <a:rPr lang="cs-CZ" dirty="0" smtClean="0"/>
              <a:t>Kliknutím lze upravit styly předlohy textu.</a:t>
            </a:r>
          </a:p>
        </p:txBody>
      </p:sp>
    </p:spTree>
    <p:extLst>
      <p:ext uri="{BB962C8B-B14F-4D97-AF65-F5344CB8AC3E}">
        <p14:creationId xmlns:p14="http://schemas.microsoft.com/office/powerpoint/2010/main" val="25348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924004" y="612000"/>
            <a:ext cx="11594944" cy="1152000"/>
          </a:xfrm>
        </p:spPr>
        <p:txBody>
          <a:bodyPr/>
          <a:lstStyle/>
          <a:p>
            <a:r>
              <a:rPr lang="cs-CZ" dirty="0" smtClean="0"/>
              <a:t>Kliknutím lze upravit styl.</a:t>
            </a:r>
            <a:endParaRPr lang="cs-CZ" dirty="0"/>
          </a:p>
        </p:txBody>
      </p:sp>
      <p:sp>
        <p:nvSpPr>
          <p:cNvPr id="3" name="Zástupný symbol pro obsah 2"/>
          <p:cNvSpPr>
            <a:spLocks noGrp="1"/>
          </p:cNvSpPr>
          <p:nvPr>
            <p:ph sz="half" idx="1"/>
          </p:nvPr>
        </p:nvSpPr>
        <p:spPr>
          <a:xfrm>
            <a:off x="924007" y="1836000"/>
            <a:ext cx="5701678" cy="5040000"/>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obsah 3"/>
          <p:cNvSpPr>
            <a:spLocks noGrp="1"/>
          </p:cNvSpPr>
          <p:nvPr>
            <p:ph sz="half" idx="2"/>
          </p:nvPr>
        </p:nvSpPr>
        <p:spPr>
          <a:xfrm>
            <a:off x="6817268" y="1836000"/>
            <a:ext cx="5701679" cy="5040000"/>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5" name="Zástupný symbol pro datum 4"/>
          <p:cNvSpPr>
            <a:spLocks noGrp="1"/>
          </p:cNvSpPr>
          <p:nvPr>
            <p:ph type="dt" sz="half" idx="10"/>
          </p:nvPr>
        </p:nvSpPr>
        <p:spPr/>
        <p:txBody>
          <a:bodyPr/>
          <a:lstStyle/>
          <a:p>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21AF028-6215-4DD5-BDD9-CB9F7AC2E073}" type="slidenum">
              <a:rPr lang="cs-CZ" smtClean="0"/>
              <a:t>‹#›</a:t>
            </a:fld>
            <a:endParaRPr lang="cs-CZ"/>
          </a:p>
        </p:txBody>
      </p:sp>
    </p:spTree>
    <p:extLst>
      <p:ext uri="{BB962C8B-B14F-4D97-AF65-F5344CB8AC3E}">
        <p14:creationId xmlns:p14="http://schemas.microsoft.com/office/powerpoint/2010/main" val="170696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925999" y="612000"/>
            <a:ext cx="11594944" cy="1152000"/>
          </a:xfrm>
        </p:spPr>
        <p:txBody>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926002" y="1835999"/>
            <a:ext cx="5687709" cy="900000"/>
          </a:xfrm>
        </p:spPr>
        <p:txBody>
          <a:bodyPr anchor="b">
            <a:noAutofit/>
          </a:bodyPr>
          <a:lstStyle>
            <a:lvl1pPr marL="0" indent="0">
              <a:lnSpc>
                <a:spcPct val="90000"/>
              </a:lnSpc>
              <a:buNone/>
              <a:defRPr sz="3520" b="1" cap="all" spc="-189" baseline="0"/>
            </a:lvl1pPr>
            <a:lvl2pPr marL="574759" indent="0">
              <a:buNone/>
              <a:defRPr sz="2514" b="1"/>
            </a:lvl2pPr>
            <a:lvl3pPr marL="1149519" indent="0">
              <a:buNone/>
              <a:defRPr sz="2263" b="1"/>
            </a:lvl3pPr>
            <a:lvl4pPr marL="1724277" indent="0">
              <a:buNone/>
              <a:defRPr sz="2011" b="1"/>
            </a:lvl4pPr>
            <a:lvl5pPr marL="2299037" indent="0">
              <a:buNone/>
              <a:defRPr sz="2011" b="1"/>
            </a:lvl5pPr>
            <a:lvl6pPr marL="2873797" indent="0">
              <a:buNone/>
              <a:defRPr sz="2011" b="1"/>
            </a:lvl6pPr>
            <a:lvl7pPr marL="3448556" indent="0">
              <a:buNone/>
              <a:defRPr sz="2011" b="1"/>
            </a:lvl7pPr>
            <a:lvl8pPr marL="4023316" indent="0">
              <a:buNone/>
              <a:defRPr sz="2011" b="1"/>
            </a:lvl8pPr>
            <a:lvl9pPr marL="4598075" indent="0">
              <a:buNone/>
              <a:defRPr sz="2011" b="1"/>
            </a:lvl9pPr>
          </a:lstStyle>
          <a:p>
            <a:pPr lvl="0"/>
            <a:r>
              <a:rPr lang="cs-CZ" dirty="0" smtClean="0"/>
              <a:t>Kliknutím lze upravit styly předlohy textu.</a:t>
            </a:r>
          </a:p>
        </p:txBody>
      </p:sp>
      <p:sp>
        <p:nvSpPr>
          <p:cNvPr id="4" name="Zástupný symbol pro obsah 3"/>
          <p:cNvSpPr>
            <a:spLocks noGrp="1"/>
          </p:cNvSpPr>
          <p:nvPr>
            <p:ph sz="half" idx="2"/>
          </p:nvPr>
        </p:nvSpPr>
        <p:spPr>
          <a:xfrm>
            <a:off x="926002" y="2772000"/>
            <a:ext cx="5687709" cy="4104000"/>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5" name="Zástupný symbol pro text 4"/>
          <p:cNvSpPr>
            <a:spLocks noGrp="1"/>
          </p:cNvSpPr>
          <p:nvPr>
            <p:ph type="body" sz="quarter" idx="3"/>
          </p:nvPr>
        </p:nvSpPr>
        <p:spPr>
          <a:xfrm>
            <a:off x="6805295" y="1836000"/>
            <a:ext cx="5715649" cy="900000"/>
          </a:xfrm>
        </p:spPr>
        <p:txBody>
          <a:bodyPr anchor="b">
            <a:noAutofit/>
          </a:bodyPr>
          <a:lstStyle>
            <a:lvl1pPr marL="0" indent="0">
              <a:lnSpc>
                <a:spcPct val="90000"/>
              </a:lnSpc>
              <a:buNone/>
              <a:defRPr sz="3520" b="1" cap="all" spc="-189" baseline="0"/>
            </a:lvl1pPr>
            <a:lvl2pPr marL="574759" indent="0">
              <a:buNone/>
              <a:defRPr sz="2514" b="1"/>
            </a:lvl2pPr>
            <a:lvl3pPr marL="1149519" indent="0">
              <a:buNone/>
              <a:defRPr sz="2263" b="1"/>
            </a:lvl3pPr>
            <a:lvl4pPr marL="1724277" indent="0">
              <a:buNone/>
              <a:defRPr sz="2011" b="1"/>
            </a:lvl4pPr>
            <a:lvl5pPr marL="2299037" indent="0">
              <a:buNone/>
              <a:defRPr sz="2011" b="1"/>
            </a:lvl5pPr>
            <a:lvl6pPr marL="2873797" indent="0">
              <a:buNone/>
              <a:defRPr sz="2011" b="1"/>
            </a:lvl6pPr>
            <a:lvl7pPr marL="3448556" indent="0">
              <a:buNone/>
              <a:defRPr sz="2011" b="1"/>
            </a:lvl7pPr>
            <a:lvl8pPr marL="4023316" indent="0">
              <a:buNone/>
              <a:defRPr sz="2011" b="1"/>
            </a:lvl8pPr>
            <a:lvl9pPr marL="4598075" indent="0">
              <a:buNone/>
              <a:defRPr sz="2011" b="1"/>
            </a:lvl9pPr>
          </a:lstStyle>
          <a:p>
            <a:pPr lvl="0"/>
            <a:r>
              <a:rPr lang="cs-CZ" smtClean="0"/>
              <a:t>Kliknutím lze upravit styly předlohy textu.</a:t>
            </a:r>
          </a:p>
        </p:txBody>
      </p:sp>
      <p:sp>
        <p:nvSpPr>
          <p:cNvPr id="6" name="Zástupný symbol pro obsah 5"/>
          <p:cNvSpPr>
            <a:spLocks noGrp="1"/>
          </p:cNvSpPr>
          <p:nvPr>
            <p:ph sz="quarter" idx="4"/>
          </p:nvPr>
        </p:nvSpPr>
        <p:spPr>
          <a:xfrm>
            <a:off x="6805295" y="2772000"/>
            <a:ext cx="5715649" cy="4104000"/>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7" name="Zástupný symbol pro datum 6"/>
          <p:cNvSpPr>
            <a:spLocks noGrp="1"/>
          </p:cNvSpPr>
          <p:nvPr>
            <p:ph type="dt" sz="half" idx="10"/>
          </p:nvPr>
        </p:nvSpPr>
        <p:spPr/>
        <p:txBody>
          <a:bodyPr/>
          <a:lstStyle/>
          <a:p>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21AF028-6215-4DD5-BDD9-CB9F7AC2E073}" type="slidenum">
              <a:rPr lang="cs-CZ" smtClean="0"/>
              <a:t>‹#›</a:t>
            </a:fld>
            <a:endParaRPr lang="cs-CZ"/>
          </a:p>
        </p:txBody>
      </p:sp>
    </p:spTree>
    <p:extLst>
      <p:ext uri="{BB962C8B-B14F-4D97-AF65-F5344CB8AC3E}">
        <p14:creationId xmlns:p14="http://schemas.microsoft.com/office/powerpoint/2010/main" val="111266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21AF028-6215-4DD5-BDD9-CB9F7AC2E073}" type="slidenum">
              <a:rPr lang="cs-CZ" smtClean="0"/>
              <a:t>‹#›</a:t>
            </a:fld>
            <a:endParaRPr lang="cs-CZ"/>
          </a:p>
        </p:txBody>
      </p:sp>
    </p:spTree>
    <p:extLst>
      <p:ext uri="{BB962C8B-B14F-4D97-AF65-F5344CB8AC3E}">
        <p14:creationId xmlns:p14="http://schemas.microsoft.com/office/powerpoint/2010/main" val="224195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21AF028-6215-4DD5-BDD9-CB9F7AC2E073}" type="slidenum">
              <a:rPr lang="cs-CZ" smtClean="0"/>
              <a:t>‹#›</a:t>
            </a:fld>
            <a:endParaRPr lang="cs-CZ"/>
          </a:p>
        </p:txBody>
      </p:sp>
    </p:spTree>
    <p:extLst>
      <p:ext uri="{BB962C8B-B14F-4D97-AF65-F5344CB8AC3E}">
        <p14:creationId xmlns:p14="http://schemas.microsoft.com/office/powerpoint/2010/main" val="314821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Wellcome">
    <p:spTree>
      <p:nvGrpSpPr>
        <p:cNvPr id="1" name=""/>
        <p:cNvGrpSpPr/>
        <p:nvPr/>
      </p:nvGrpSpPr>
      <p:grpSpPr>
        <a:xfrm>
          <a:off x="0" y="0"/>
          <a:ext cx="0" cy="0"/>
          <a:chOff x="0" y="0"/>
          <a:chExt cx="0" cy="0"/>
        </a:xfrm>
      </p:grpSpPr>
      <p:sp>
        <p:nvSpPr>
          <p:cNvPr id="2" name="Title 1"/>
          <p:cNvSpPr>
            <a:spLocks noGrp="1"/>
          </p:cNvSpPr>
          <p:nvPr>
            <p:ph type="ctrTitle"/>
          </p:nvPr>
        </p:nvSpPr>
        <p:spPr>
          <a:xfrm>
            <a:off x="1008221" y="1952831"/>
            <a:ext cx="11426508" cy="1794721"/>
          </a:xfrm>
        </p:spPr>
        <p:txBody>
          <a:bodyPr>
            <a:spAutoFit/>
          </a:bodyPr>
          <a:lstStyle>
            <a:lvl1pPr algn="ctr">
              <a:lnSpc>
                <a:spcPts val="6468"/>
              </a:lnSpc>
              <a:defRPr sz="7900" spc="-221" baseline="0"/>
            </a:lvl1pPr>
          </a:lstStyle>
          <a:p>
            <a:r>
              <a:rPr lang="en-US" smtClean="0"/>
              <a:t>Click to edit Master title style</a:t>
            </a:r>
            <a:endParaRPr lang="en-US"/>
          </a:p>
        </p:txBody>
      </p:sp>
      <p:sp>
        <p:nvSpPr>
          <p:cNvPr id="3" name="Subtitle 2"/>
          <p:cNvSpPr>
            <a:spLocks noGrp="1"/>
          </p:cNvSpPr>
          <p:nvPr>
            <p:ph type="subTitle" idx="1"/>
          </p:nvPr>
        </p:nvSpPr>
        <p:spPr>
          <a:xfrm>
            <a:off x="2016443" y="4815922"/>
            <a:ext cx="9410065" cy="284693"/>
          </a:xfrm>
        </p:spPr>
        <p:txBody>
          <a:bodyPr>
            <a:spAutoFit/>
          </a:bodyPr>
          <a:lstStyle>
            <a:lvl1pPr marL="0" indent="0" algn="ctr">
              <a:lnSpc>
                <a:spcPts val="1470"/>
              </a:lnSpc>
              <a:buNone/>
              <a:defRPr sz="1600" b="0" spc="-29" baseline="0">
                <a:solidFill>
                  <a:srgbClr val="4B4B4B"/>
                </a:solidFill>
                <a:latin typeface="Calibri" pitchFamily="34" charset="0"/>
                <a:cs typeface="Calibri" pitchFamily="34" charset="0"/>
              </a:defRPr>
            </a:lvl1pPr>
            <a:lvl2pPr marL="672130" indent="0" algn="ctr">
              <a:buNone/>
              <a:defRPr>
                <a:solidFill>
                  <a:schemeClr val="tx1">
                    <a:tint val="75000"/>
                  </a:schemeClr>
                </a:solidFill>
              </a:defRPr>
            </a:lvl2pPr>
            <a:lvl3pPr marL="1344259" indent="0" algn="ctr">
              <a:buNone/>
              <a:defRPr>
                <a:solidFill>
                  <a:schemeClr val="tx1">
                    <a:tint val="75000"/>
                  </a:schemeClr>
                </a:solidFill>
              </a:defRPr>
            </a:lvl3pPr>
            <a:lvl4pPr marL="2016389" indent="0" algn="ctr">
              <a:buNone/>
              <a:defRPr>
                <a:solidFill>
                  <a:schemeClr val="tx1">
                    <a:tint val="75000"/>
                  </a:schemeClr>
                </a:solidFill>
              </a:defRPr>
            </a:lvl4pPr>
            <a:lvl5pPr marL="2688519" indent="0" algn="ctr">
              <a:buNone/>
              <a:defRPr>
                <a:solidFill>
                  <a:schemeClr val="tx1">
                    <a:tint val="75000"/>
                  </a:schemeClr>
                </a:solidFill>
              </a:defRPr>
            </a:lvl5pPr>
            <a:lvl6pPr marL="3360649" indent="0" algn="ctr">
              <a:buNone/>
              <a:defRPr>
                <a:solidFill>
                  <a:schemeClr val="tx1">
                    <a:tint val="75000"/>
                  </a:schemeClr>
                </a:solidFill>
              </a:defRPr>
            </a:lvl6pPr>
            <a:lvl7pPr marL="4032778" indent="0" algn="ctr">
              <a:buNone/>
              <a:defRPr>
                <a:solidFill>
                  <a:schemeClr val="tx1">
                    <a:tint val="75000"/>
                  </a:schemeClr>
                </a:solidFill>
              </a:defRPr>
            </a:lvl7pPr>
            <a:lvl8pPr marL="4704908" indent="0" algn="ctr">
              <a:buNone/>
              <a:defRPr>
                <a:solidFill>
                  <a:schemeClr val="tx1">
                    <a:tint val="75000"/>
                  </a:schemeClr>
                </a:solidFill>
              </a:defRPr>
            </a:lvl8pPr>
            <a:lvl9pPr marL="5377038" indent="0" algn="ctr">
              <a:buNone/>
              <a:defRPr>
                <a:solidFill>
                  <a:schemeClr val="tx1">
                    <a:tint val="75000"/>
                  </a:schemeClr>
                </a:solidFill>
              </a:defRPr>
            </a:lvl9pPr>
          </a:lstStyle>
          <a:p>
            <a:r>
              <a:rPr lang="en-US" smtClean="0"/>
              <a:t>Click to edit Master subtitle style</a:t>
            </a:r>
            <a:endParaRPr lang="en-US"/>
          </a:p>
        </p:txBody>
      </p:sp>
      <p:sp>
        <p:nvSpPr>
          <p:cNvPr id="10" name="Text Placeholder 9"/>
          <p:cNvSpPr>
            <a:spLocks noGrp="1"/>
          </p:cNvSpPr>
          <p:nvPr>
            <p:ph type="body" sz="quarter" idx="11"/>
          </p:nvPr>
        </p:nvSpPr>
        <p:spPr>
          <a:xfrm>
            <a:off x="2646055" y="1534745"/>
            <a:ext cx="8150845" cy="374461"/>
          </a:xfrm>
        </p:spPr>
        <p:txBody>
          <a:bodyPr>
            <a:spAutoFit/>
          </a:bodyPr>
          <a:lstStyle>
            <a:lvl1pPr algn="ctr">
              <a:lnSpc>
                <a:spcPts val="2205"/>
              </a:lnSpc>
              <a:defRPr sz="2400" spc="-74" baseline="0">
                <a:latin typeface="Arial" pitchFamily="34" charset="0"/>
              </a:defRPr>
            </a:lvl1pPr>
          </a:lstStyle>
          <a:p>
            <a:pPr lvl="0"/>
            <a:r>
              <a:rPr lang="en-US" smtClean="0"/>
              <a:t>Click to edit Master text styles</a:t>
            </a:r>
          </a:p>
        </p:txBody>
      </p:sp>
      <p:pic>
        <p:nvPicPr>
          <p:cNvPr id="6" name="Picture 5">
            <a:hlinkClick r:id="" action="ppaction://hlinkshowjump?jump=nextslide"/>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00886" y="7006903"/>
            <a:ext cx="116495" cy="125451"/>
          </a:xfrm>
          <a:prstGeom prst="rect">
            <a:avLst/>
          </a:prstGeom>
        </p:spPr>
      </p:pic>
    </p:spTree>
    <p:extLst>
      <p:ext uri="{BB962C8B-B14F-4D97-AF65-F5344CB8AC3E}">
        <p14:creationId xmlns:p14="http://schemas.microsoft.com/office/powerpoint/2010/main" val="15822302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 Columns">
    <p:spTree>
      <p:nvGrpSpPr>
        <p:cNvPr id="1" name=""/>
        <p:cNvGrpSpPr/>
        <p:nvPr/>
      </p:nvGrpSpPr>
      <p:grpSpPr>
        <a:xfrm>
          <a:off x="0" y="0"/>
          <a:ext cx="0" cy="0"/>
          <a:chOff x="0" y="0"/>
          <a:chExt cx="0" cy="0"/>
        </a:xfrm>
      </p:grpSpPr>
      <p:sp>
        <p:nvSpPr>
          <p:cNvPr id="7" name="Title 1"/>
          <p:cNvSpPr>
            <a:spLocks noGrp="1"/>
          </p:cNvSpPr>
          <p:nvPr>
            <p:ph type="title"/>
          </p:nvPr>
        </p:nvSpPr>
        <p:spPr>
          <a:xfrm>
            <a:off x="899725" y="1886824"/>
            <a:ext cx="11643500" cy="701731"/>
          </a:xfrm>
        </p:spPr>
        <p:txBody>
          <a:bodyPr>
            <a:spAutoFit/>
          </a:bodyPr>
          <a:lstStyle>
            <a:lvl1pPr>
              <a:defRPr baseline="0"/>
            </a:lvl1pPr>
          </a:lstStyle>
          <a:p>
            <a:r>
              <a:rPr lang="en-US" smtClean="0"/>
              <a:t>Click to edit Master title style</a:t>
            </a:r>
            <a:endParaRPr lang="en-US"/>
          </a:p>
        </p:txBody>
      </p:sp>
      <p:sp>
        <p:nvSpPr>
          <p:cNvPr id="8" name="Text Placeholder 9"/>
          <p:cNvSpPr>
            <a:spLocks noGrp="1"/>
          </p:cNvSpPr>
          <p:nvPr>
            <p:ph type="body" sz="quarter" idx="10"/>
          </p:nvPr>
        </p:nvSpPr>
        <p:spPr>
          <a:xfrm>
            <a:off x="952650" y="2751956"/>
            <a:ext cx="11591222" cy="297517"/>
          </a:xfrm>
        </p:spPr>
        <p:txBody>
          <a:bodyPr wrap="square">
            <a:spAutoFit/>
          </a:bodyPr>
          <a:lstStyle>
            <a:lvl1pPr>
              <a:lnSpc>
                <a:spcPts val="1617"/>
              </a:lnSpc>
              <a:defRPr baseline="0"/>
            </a:lvl1pPr>
          </a:lstStyle>
          <a:p>
            <a:pPr lvl="0"/>
            <a:r>
              <a:rPr lang="en-US" smtClean="0"/>
              <a:t>Click to edit Master text styles</a:t>
            </a:r>
          </a:p>
        </p:txBody>
      </p:sp>
      <p:sp>
        <p:nvSpPr>
          <p:cNvPr id="14" name="Text Placeholder 13"/>
          <p:cNvSpPr>
            <a:spLocks noGrp="1"/>
          </p:cNvSpPr>
          <p:nvPr>
            <p:ph type="body" sz="quarter" idx="12"/>
          </p:nvPr>
        </p:nvSpPr>
        <p:spPr>
          <a:xfrm>
            <a:off x="957943" y="3175334"/>
            <a:ext cx="11516480" cy="3133948"/>
          </a:xfrm>
        </p:spPr>
        <p:txBody>
          <a:bodyPr wrap="square" numCol="2" spcCol="793854">
            <a:noAutofit/>
          </a:bodyPr>
          <a:lstStyle>
            <a:lvl1pPr algn="just">
              <a:lnSpc>
                <a:spcPts val="2205"/>
              </a:lnSpc>
              <a:spcBef>
                <a:spcPts val="0"/>
              </a:spcBef>
              <a:defRPr sz="1600" cap="none" spc="-44" baseline="0">
                <a:solidFill>
                  <a:srgbClr val="333333"/>
                </a:solidFill>
              </a:defRPr>
            </a:lvl1pPr>
          </a:lstStyle>
          <a:p>
            <a:pPr lvl="0"/>
            <a:r>
              <a:rPr lang="en-US" dirty="0" smtClean="0"/>
              <a:t>Click to edit Master text styles</a:t>
            </a:r>
          </a:p>
        </p:txBody>
      </p:sp>
      <p:sp>
        <p:nvSpPr>
          <p:cNvPr id="15" name="Text Placeholder 12"/>
          <p:cNvSpPr>
            <a:spLocks noGrp="1"/>
          </p:cNvSpPr>
          <p:nvPr>
            <p:ph type="body" sz="quarter" idx="13" hasCustomPrompt="1"/>
          </p:nvPr>
        </p:nvSpPr>
        <p:spPr>
          <a:xfrm>
            <a:off x="12021621" y="6928907"/>
            <a:ext cx="514019" cy="261610"/>
          </a:xfrm>
        </p:spPr>
        <p:txBody>
          <a:bodyPr wrap="square" anchor="ctr">
            <a:spAutoFit/>
          </a:bodyPr>
          <a:lstStyle>
            <a:lvl1pPr algn="ctr">
              <a:defRPr sz="1100" b="0" spc="-15" baseline="0">
                <a:solidFill>
                  <a:srgbClr val="595959"/>
                </a:solidFill>
                <a:latin typeface="Arial" pitchFamily="34" charset="0"/>
                <a:cs typeface="Arial" pitchFamily="34" charset="0"/>
              </a:defRPr>
            </a:lvl1pPr>
          </a:lstStyle>
          <a:p>
            <a:pPr lvl="0"/>
            <a:r>
              <a:rPr lang="es-ES" smtClean="0"/>
              <a:t>9</a:t>
            </a:r>
            <a:endParaRPr lang="en-US"/>
          </a:p>
        </p:txBody>
      </p:sp>
      <p:pic>
        <p:nvPicPr>
          <p:cNvPr id="16" name="Picture 15">
            <a:hlinkClick r:id="" action="ppaction://hlinkshowjump?jump=nextslide"/>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00886" y="7006903"/>
            <a:ext cx="116495" cy="125451"/>
          </a:xfrm>
          <a:prstGeom prst="rect">
            <a:avLst/>
          </a:prstGeom>
        </p:spPr>
      </p:pic>
      <p:pic>
        <p:nvPicPr>
          <p:cNvPr id="17" name="Picture 16">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39881" y="7006903"/>
            <a:ext cx="116495" cy="125451"/>
          </a:xfrm>
          <a:prstGeom prst="rect">
            <a:avLst/>
          </a:prstGeom>
        </p:spPr>
      </p:pic>
    </p:spTree>
    <p:extLst>
      <p:ext uri="{BB962C8B-B14F-4D97-AF65-F5344CB8AC3E}">
        <p14:creationId xmlns:p14="http://schemas.microsoft.com/office/powerpoint/2010/main" val="41706276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6" name="Skupina 15"/>
          <p:cNvGrpSpPr/>
          <p:nvPr userDrawn="1"/>
        </p:nvGrpSpPr>
        <p:grpSpPr>
          <a:xfrm>
            <a:off x="6001395" y="108223"/>
            <a:ext cx="7439797" cy="7463503"/>
            <a:chOff x="5305035" y="1082428"/>
            <a:chExt cx="8147083" cy="6482604"/>
          </a:xfrm>
        </p:grpSpPr>
        <p:sp>
          <p:nvSpPr>
            <p:cNvPr id="17" name="Ovál 9"/>
            <p:cNvSpPr/>
            <p:nvPr userDrawn="1"/>
          </p:nvSpPr>
          <p:spPr>
            <a:xfrm>
              <a:off x="5305035" y="1082428"/>
              <a:ext cx="8147081" cy="6480723"/>
            </a:xfrm>
            <a:custGeom>
              <a:avLst/>
              <a:gdLst>
                <a:gd name="connsiteX0" fmla="*/ 0 w 12961440"/>
                <a:gd name="connsiteY0" fmla="*/ 6480720 h 12961440"/>
                <a:gd name="connsiteX1" fmla="*/ 6480720 w 12961440"/>
                <a:gd name="connsiteY1" fmla="*/ 0 h 12961440"/>
                <a:gd name="connsiteX2" fmla="*/ 12961440 w 12961440"/>
                <a:gd name="connsiteY2" fmla="*/ 6480720 h 12961440"/>
                <a:gd name="connsiteX3" fmla="*/ 6480720 w 12961440"/>
                <a:gd name="connsiteY3" fmla="*/ 12961440 h 12961440"/>
                <a:gd name="connsiteX4" fmla="*/ 0 w 12961440"/>
                <a:gd name="connsiteY4" fmla="*/ 6480720 h 12961440"/>
                <a:gd name="connsiteX0" fmla="*/ 0 w 12961440"/>
                <a:gd name="connsiteY0" fmla="*/ 6480720 h 12961440"/>
                <a:gd name="connsiteX1" fmla="*/ 6480720 w 12961440"/>
                <a:gd name="connsiteY1" fmla="*/ 0 h 12961440"/>
                <a:gd name="connsiteX2" fmla="*/ 12961440 w 12961440"/>
                <a:gd name="connsiteY2" fmla="*/ 6480720 h 12961440"/>
                <a:gd name="connsiteX3" fmla="*/ 6480720 w 12961440"/>
                <a:gd name="connsiteY3" fmla="*/ 12961440 h 12961440"/>
                <a:gd name="connsiteX4" fmla="*/ 91440 w 12961440"/>
                <a:gd name="connsiteY4" fmla="*/ 6572160 h 12961440"/>
                <a:gd name="connsiteX0" fmla="*/ 0 w 12961440"/>
                <a:gd name="connsiteY0" fmla="*/ 6480720 h 12961440"/>
                <a:gd name="connsiteX1" fmla="*/ 6480720 w 12961440"/>
                <a:gd name="connsiteY1" fmla="*/ 0 h 12961440"/>
                <a:gd name="connsiteX2" fmla="*/ 12961440 w 12961440"/>
                <a:gd name="connsiteY2" fmla="*/ 6480720 h 12961440"/>
                <a:gd name="connsiteX3" fmla="*/ 6480720 w 12961440"/>
                <a:gd name="connsiteY3" fmla="*/ 12961440 h 12961440"/>
                <a:gd name="connsiteX0" fmla="*/ 0 w 12961440"/>
                <a:gd name="connsiteY0" fmla="*/ 6480720 h 6480720"/>
                <a:gd name="connsiteX1" fmla="*/ 6480720 w 12961440"/>
                <a:gd name="connsiteY1" fmla="*/ 0 h 6480720"/>
                <a:gd name="connsiteX2" fmla="*/ 12961440 w 12961440"/>
                <a:gd name="connsiteY2" fmla="*/ 6480720 h 6480720"/>
                <a:gd name="connsiteX0" fmla="*/ 0 w 6480720"/>
                <a:gd name="connsiteY0" fmla="*/ 6480720 h 6480720"/>
                <a:gd name="connsiteX1" fmla="*/ 6480720 w 6480720"/>
                <a:gd name="connsiteY1" fmla="*/ 0 h 6480720"/>
              </a:gdLst>
              <a:ahLst/>
              <a:cxnLst>
                <a:cxn ang="0">
                  <a:pos x="connsiteX0" y="connsiteY0"/>
                </a:cxn>
                <a:cxn ang="0">
                  <a:pos x="connsiteX1" y="connsiteY1"/>
                </a:cxn>
              </a:cxnLst>
              <a:rect l="l" t="t" r="r" b="b"/>
              <a:pathLst>
                <a:path w="6480720" h="6480720">
                  <a:moveTo>
                    <a:pt x="0" y="6480720"/>
                  </a:moveTo>
                  <a:cubicBezTo>
                    <a:pt x="0" y="2901517"/>
                    <a:pt x="2901517" y="0"/>
                    <a:pt x="6480720" y="0"/>
                  </a:cubicBezTo>
                </a:path>
              </a:pathLst>
            </a:cu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640"/>
            </a:p>
          </p:txBody>
        </p:sp>
        <p:sp>
          <p:nvSpPr>
            <p:cNvPr id="18" name="Ovál 10"/>
            <p:cNvSpPr/>
            <p:nvPr userDrawn="1"/>
          </p:nvSpPr>
          <p:spPr>
            <a:xfrm>
              <a:off x="9379028" y="4323149"/>
              <a:ext cx="4073088" cy="3240001"/>
            </a:xfrm>
            <a:custGeom>
              <a:avLst/>
              <a:gdLst>
                <a:gd name="connsiteX0" fmla="*/ 0 w 6480000"/>
                <a:gd name="connsiteY0" fmla="*/ 3240000 h 6480000"/>
                <a:gd name="connsiteX1" fmla="*/ 3240000 w 6480000"/>
                <a:gd name="connsiteY1" fmla="*/ 0 h 6480000"/>
                <a:gd name="connsiteX2" fmla="*/ 6480000 w 6480000"/>
                <a:gd name="connsiteY2" fmla="*/ 3240000 h 6480000"/>
                <a:gd name="connsiteX3" fmla="*/ 3240000 w 6480000"/>
                <a:gd name="connsiteY3" fmla="*/ 6480000 h 6480000"/>
                <a:gd name="connsiteX4" fmla="*/ 0 w 6480000"/>
                <a:gd name="connsiteY4" fmla="*/ 3240000 h 6480000"/>
                <a:gd name="connsiteX0" fmla="*/ 0 w 6480000"/>
                <a:gd name="connsiteY0" fmla="*/ 3240000 h 6480000"/>
                <a:gd name="connsiteX1" fmla="*/ 3240000 w 6480000"/>
                <a:gd name="connsiteY1" fmla="*/ 0 h 6480000"/>
                <a:gd name="connsiteX2" fmla="*/ 6480000 w 6480000"/>
                <a:gd name="connsiteY2" fmla="*/ 3240000 h 6480000"/>
                <a:gd name="connsiteX3" fmla="*/ 3240000 w 6480000"/>
                <a:gd name="connsiteY3" fmla="*/ 6480000 h 6480000"/>
                <a:gd name="connsiteX4" fmla="*/ 91440 w 6480000"/>
                <a:gd name="connsiteY4" fmla="*/ 3331440 h 6480000"/>
                <a:gd name="connsiteX0" fmla="*/ 0 w 6480000"/>
                <a:gd name="connsiteY0" fmla="*/ 3240000 h 6480000"/>
                <a:gd name="connsiteX1" fmla="*/ 3240000 w 6480000"/>
                <a:gd name="connsiteY1" fmla="*/ 0 h 6480000"/>
                <a:gd name="connsiteX2" fmla="*/ 6480000 w 6480000"/>
                <a:gd name="connsiteY2" fmla="*/ 3240000 h 6480000"/>
                <a:gd name="connsiteX3" fmla="*/ 3240000 w 6480000"/>
                <a:gd name="connsiteY3" fmla="*/ 6480000 h 6480000"/>
                <a:gd name="connsiteX0" fmla="*/ 0 w 6480000"/>
                <a:gd name="connsiteY0" fmla="*/ 3240000 h 3240000"/>
                <a:gd name="connsiteX1" fmla="*/ 3240000 w 6480000"/>
                <a:gd name="connsiteY1" fmla="*/ 0 h 3240000"/>
                <a:gd name="connsiteX2" fmla="*/ 6480000 w 6480000"/>
                <a:gd name="connsiteY2" fmla="*/ 3240000 h 3240000"/>
                <a:gd name="connsiteX0" fmla="*/ 0 w 3240000"/>
                <a:gd name="connsiteY0" fmla="*/ 3240000 h 3240000"/>
                <a:gd name="connsiteX1" fmla="*/ 3240000 w 3240000"/>
                <a:gd name="connsiteY1" fmla="*/ 0 h 3240000"/>
              </a:gdLst>
              <a:ahLst/>
              <a:cxnLst>
                <a:cxn ang="0">
                  <a:pos x="connsiteX0" y="connsiteY0"/>
                </a:cxn>
                <a:cxn ang="0">
                  <a:pos x="connsiteX1" y="connsiteY1"/>
                </a:cxn>
              </a:cxnLst>
              <a:rect l="l" t="t" r="r" b="b"/>
              <a:pathLst>
                <a:path w="3240000" h="3240000">
                  <a:moveTo>
                    <a:pt x="0" y="3240000"/>
                  </a:moveTo>
                  <a:cubicBezTo>
                    <a:pt x="0" y="1450597"/>
                    <a:pt x="1450597" y="0"/>
                    <a:pt x="3240000" y="0"/>
                  </a:cubicBezTo>
                </a:path>
              </a:pathLst>
            </a:cu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640"/>
            </a:p>
          </p:txBody>
        </p:sp>
        <p:sp>
          <p:nvSpPr>
            <p:cNvPr id="19" name="Ovál 11"/>
            <p:cNvSpPr/>
            <p:nvPr userDrawn="1"/>
          </p:nvSpPr>
          <p:spPr>
            <a:xfrm>
              <a:off x="7908191" y="3153149"/>
              <a:ext cx="5543925" cy="4410001"/>
            </a:xfrm>
            <a:custGeom>
              <a:avLst/>
              <a:gdLst>
                <a:gd name="connsiteX0" fmla="*/ 0 w 8820000"/>
                <a:gd name="connsiteY0" fmla="*/ 4410000 h 8820000"/>
                <a:gd name="connsiteX1" fmla="*/ 4410000 w 8820000"/>
                <a:gd name="connsiteY1" fmla="*/ 0 h 8820000"/>
                <a:gd name="connsiteX2" fmla="*/ 8820000 w 8820000"/>
                <a:gd name="connsiteY2" fmla="*/ 4410000 h 8820000"/>
                <a:gd name="connsiteX3" fmla="*/ 4410000 w 8820000"/>
                <a:gd name="connsiteY3" fmla="*/ 8820000 h 8820000"/>
                <a:gd name="connsiteX4" fmla="*/ 0 w 8820000"/>
                <a:gd name="connsiteY4" fmla="*/ 4410000 h 8820000"/>
                <a:gd name="connsiteX0" fmla="*/ 0 w 8820000"/>
                <a:gd name="connsiteY0" fmla="*/ 4410000 h 8820000"/>
                <a:gd name="connsiteX1" fmla="*/ 4410000 w 8820000"/>
                <a:gd name="connsiteY1" fmla="*/ 0 h 8820000"/>
                <a:gd name="connsiteX2" fmla="*/ 8820000 w 8820000"/>
                <a:gd name="connsiteY2" fmla="*/ 4410000 h 8820000"/>
                <a:gd name="connsiteX3" fmla="*/ 4410000 w 8820000"/>
                <a:gd name="connsiteY3" fmla="*/ 8820000 h 8820000"/>
                <a:gd name="connsiteX4" fmla="*/ 91440 w 8820000"/>
                <a:gd name="connsiteY4" fmla="*/ 4501440 h 8820000"/>
                <a:gd name="connsiteX0" fmla="*/ 0 w 8820000"/>
                <a:gd name="connsiteY0" fmla="*/ 4410000 h 8820000"/>
                <a:gd name="connsiteX1" fmla="*/ 4410000 w 8820000"/>
                <a:gd name="connsiteY1" fmla="*/ 0 h 8820000"/>
                <a:gd name="connsiteX2" fmla="*/ 8820000 w 8820000"/>
                <a:gd name="connsiteY2" fmla="*/ 4410000 h 8820000"/>
                <a:gd name="connsiteX3" fmla="*/ 4410000 w 8820000"/>
                <a:gd name="connsiteY3" fmla="*/ 8820000 h 8820000"/>
                <a:gd name="connsiteX0" fmla="*/ 0 w 8820000"/>
                <a:gd name="connsiteY0" fmla="*/ 4410000 h 4410000"/>
                <a:gd name="connsiteX1" fmla="*/ 4410000 w 8820000"/>
                <a:gd name="connsiteY1" fmla="*/ 0 h 4410000"/>
                <a:gd name="connsiteX2" fmla="*/ 8820000 w 8820000"/>
                <a:gd name="connsiteY2" fmla="*/ 4410000 h 4410000"/>
                <a:gd name="connsiteX0" fmla="*/ 0 w 4410000"/>
                <a:gd name="connsiteY0" fmla="*/ 4410000 h 4410000"/>
                <a:gd name="connsiteX1" fmla="*/ 4410000 w 4410000"/>
                <a:gd name="connsiteY1" fmla="*/ 0 h 4410000"/>
              </a:gdLst>
              <a:ahLst/>
              <a:cxnLst>
                <a:cxn ang="0">
                  <a:pos x="connsiteX0" y="connsiteY0"/>
                </a:cxn>
                <a:cxn ang="0">
                  <a:pos x="connsiteX1" y="connsiteY1"/>
                </a:cxn>
              </a:cxnLst>
              <a:rect l="l" t="t" r="r" b="b"/>
              <a:pathLst>
                <a:path w="4410000" h="4410000">
                  <a:moveTo>
                    <a:pt x="0" y="4410000"/>
                  </a:moveTo>
                  <a:cubicBezTo>
                    <a:pt x="0" y="1974424"/>
                    <a:pt x="1974424" y="0"/>
                    <a:pt x="4410000" y="0"/>
                  </a:cubicBezTo>
                </a:path>
              </a:pathLst>
            </a:custGeom>
            <a:noFill/>
            <a:ln w="10160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640"/>
            </a:p>
          </p:txBody>
        </p:sp>
        <p:sp>
          <p:nvSpPr>
            <p:cNvPr id="20" name="Ovál 12"/>
            <p:cNvSpPr/>
            <p:nvPr userDrawn="1"/>
          </p:nvSpPr>
          <p:spPr>
            <a:xfrm>
              <a:off x="10963009" y="5583148"/>
              <a:ext cx="2489109" cy="1980001"/>
            </a:xfrm>
            <a:custGeom>
              <a:avLst/>
              <a:gdLst>
                <a:gd name="connsiteX0" fmla="*/ 0 w 3960000"/>
                <a:gd name="connsiteY0" fmla="*/ 1980000 h 3960000"/>
                <a:gd name="connsiteX1" fmla="*/ 1980000 w 3960000"/>
                <a:gd name="connsiteY1" fmla="*/ 0 h 3960000"/>
                <a:gd name="connsiteX2" fmla="*/ 3960000 w 3960000"/>
                <a:gd name="connsiteY2" fmla="*/ 1980000 h 3960000"/>
                <a:gd name="connsiteX3" fmla="*/ 1980000 w 3960000"/>
                <a:gd name="connsiteY3" fmla="*/ 3960000 h 3960000"/>
                <a:gd name="connsiteX4" fmla="*/ 0 w 3960000"/>
                <a:gd name="connsiteY4" fmla="*/ 1980000 h 3960000"/>
                <a:gd name="connsiteX0" fmla="*/ 0 w 3960000"/>
                <a:gd name="connsiteY0" fmla="*/ 1980000 h 3960000"/>
                <a:gd name="connsiteX1" fmla="*/ 1980000 w 3960000"/>
                <a:gd name="connsiteY1" fmla="*/ 0 h 3960000"/>
                <a:gd name="connsiteX2" fmla="*/ 3960000 w 3960000"/>
                <a:gd name="connsiteY2" fmla="*/ 1980000 h 3960000"/>
                <a:gd name="connsiteX3" fmla="*/ 1980000 w 3960000"/>
                <a:gd name="connsiteY3" fmla="*/ 3960000 h 3960000"/>
                <a:gd name="connsiteX4" fmla="*/ 91440 w 3960000"/>
                <a:gd name="connsiteY4" fmla="*/ 2071440 h 3960000"/>
                <a:gd name="connsiteX0" fmla="*/ 0 w 3960000"/>
                <a:gd name="connsiteY0" fmla="*/ 1980000 h 3960000"/>
                <a:gd name="connsiteX1" fmla="*/ 1980000 w 3960000"/>
                <a:gd name="connsiteY1" fmla="*/ 0 h 3960000"/>
                <a:gd name="connsiteX2" fmla="*/ 3960000 w 3960000"/>
                <a:gd name="connsiteY2" fmla="*/ 1980000 h 3960000"/>
                <a:gd name="connsiteX3" fmla="*/ 1980000 w 3960000"/>
                <a:gd name="connsiteY3" fmla="*/ 3960000 h 3960000"/>
                <a:gd name="connsiteX0" fmla="*/ 0 w 3960000"/>
                <a:gd name="connsiteY0" fmla="*/ 1980000 h 1980000"/>
                <a:gd name="connsiteX1" fmla="*/ 1980000 w 3960000"/>
                <a:gd name="connsiteY1" fmla="*/ 0 h 1980000"/>
                <a:gd name="connsiteX2" fmla="*/ 3960000 w 3960000"/>
                <a:gd name="connsiteY2" fmla="*/ 1980000 h 1980000"/>
                <a:gd name="connsiteX0" fmla="*/ 0 w 1980000"/>
                <a:gd name="connsiteY0" fmla="*/ 1980000 h 1980000"/>
                <a:gd name="connsiteX1" fmla="*/ 1980000 w 1980000"/>
                <a:gd name="connsiteY1" fmla="*/ 0 h 1980000"/>
              </a:gdLst>
              <a:ahLst/>
              <a:cxnLst>
                <a:cxn ang="0">
                  <a:pos x="connsiteX0" y="connsiteY0"/>
                </a:cxn>
                <a:cxn ang="0">
                  <a:pos x="connsiteX1" y="connsiteY1"/>
                </a:cxn>
              </a:cxnLst>
              <a:rect l="l" t="t" r="r" b="b"/>
              <a:pathLst>
                <a:path w="1980000" h="1980000">
                  <a:moveTo>
                    <a:pt x="0" y="1980000"/>
                  </a:moveTo>
                  <a:cubicBezTo>
                    <a:pt x="0" y="886476"/>
                    <a:pt x="886476" y="0"/>
                    <a:pt x="1980000" y="0"/>
                  </a:cubicBezTo>
                </a:path>
              </a:pathLst>
            </a:custGeom>
            <a:noFill/>
            <a:ln w="10160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640"/>
            </a:p>
          </p:txBody>
        </p:sp>
        <p:sp>
          <p:nvSpPr>
            <p:cNvPr id="21" name="Ovál 11"/>
            <p:cNvSpPr/>
            <p:nvPr userDrawn="1"/>
          </p:nvSpPr>
          <p:spPr>
            <a:xfrm>
              <a:off x="12463960" y="6791032"/>
              <a:ext cx="973015" cy="774000"/>
            </a:xfrm>
            <a:custGeom>
              <a:avLst/>
              <a:gdLst>
                <a:gd name="connsiteX0" fmla="*/ 0 w 1548000"/>
                <a:gd name="connsiteY0" fmla="*/ 774000 h 1548000"/>
                <a:gd name="connsiteX1" fmla="*/ 774000 w 1548000"/>
                <a:gd name="connsiteY1" fmla="*/ 0 h 1548000"/>
                <a:gd name="connsiteX2" fmla="*/ 1548000 w 1548000"/>
                <a:gd name="connsiteY2" fmla="*/ 774000 h 1548000"/>
                <a:gd name="connsiteX3" fmla="*/ 774000 w 1548000"/>
                <a:gd name="connsiteY3" fmla="*/ 1548000 h 1548000"/>
                <a:gd name="connsiteX4" fmla="*/ 0 w 1548000"/>
                <a:gd name="connsiteY4" fmla="*/ 774000 h 1548000"/>
                <a:gd name="connsiteX0" fmla="*/ 0 w 1548000"/>
                <a:gd name="connsiteY0" fmla="*/ 774000 h 1548000"/>
                <a:gd name="connsiteX1" fmla="*/ 774000 w 1548000"/>
                <a:gd name="connsiteY1" fmla="*/ 0 h 1548000"/>
                <a:gd name="connsiteX2" fmla="*/ 1548000 w 1548000"/>
                <a:gd name="connsiteY2" fmla="*/ 774000 h 1548000"/>
                <a:gd name="connsiteX3" fmla="*/ 774000 w 1548000"/>
                <a:gd name="connsiteY3" fmla="*/ 1548000 h 1548000"/>
                <a:gd name="connsiteX4" fmla="*/ 91440 w 1548000"/>
                <a:gd name="connsiteY4" fmla="*/ 865440 h 1548000"/>
                <a:gd name="connsiteX0" fmla="*/ 0 w 1548000"/>
                <a:gd name="connsiteY0" fmla="*/ 774000 h 1548000"/>
                <a:gd name="connsiteX1" fmla="*/ 774000 w 1548000"/>
                <a:gd name="connsiteY1" fmla="*/ 0 h 1548000"/>
                <a:gd name="connsiteX2" fmla="*/ 1548000 w 1548000"/>
                <a:gd name="connsiteY2" fmla="*/ 774000 h 1548000"/>
                <a:gd name="connsiteX3" fmla="*/ 774000 w 1548000"/>
                <a:gd name="connsiteY3" fmla="*/ 1548000 h 1548000"/>
                <a:gd name="connsiteX0" fmla="*/ 0 w 1548000"/>
                <a:gd name="connsiteY0" fmla="*/ 774000 h 774000"/>
                <a:gd name="connsiteX1" fmla="*/ 774000 w 1548000"/>
                <a:gd name="connsiteY1" fmla="*/ 0 h 774000"/>
                <a:gd name="connsiteX2" fmla="*/ 1548000 w 1548000"/>
                <a:gd name="connsiteY2" fmla="*/ 774000 h 774000"/>
                <a:gd name="connsiteX0" fmla="*/ 0 w 774000"/>
                <a:gd name="connsiteY0" fmla="*/ 774000 h 774000"/>
                <a:gd name="connsiteX1" fmla="*/ 774000 w 774000"/>
                <a:gd name="connsiteY1" fmla="*/ 0 h 774000"/>
              </a:gdLst>
              <a:ahLst/>
              <a:cxnLst>
                <a:cxn ang="0">
                  <a:pos x="connsiteX0" y="connsiteY0"/>
                </a:cxn>
                <a:cxn ang="0">
                  <a:pos x="connsiteX1" y="connsiteY1"/>
                </a:cxn>
              </a:cxnLst>
              <a:rect l="l" t="t" r="r" b="b"/>
              <a:pathLst>
                <a:path w="774000" h="774000">
                  <a:moveTo>
                    <a:pt x="0" y="774000"/>
                  </a:moveTo>
                  <a:cubicBezTo>
                    <a:pt x="0" y="346532"/>
                    <a:pt x="346532" y="0"/>
                    <a:pt x="774000" y="0"/>
                  </a:cubicBezTo>
                </a:path>
              </a:pathLst>
            </a:custGeom>
            <a:noFill/>
            <a:ln w="6985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640"/>
            </a:p>
          </p:txBody>
        </p:sp>
      </p:grpSp>
      <p:sp>
        <p:nvSpPr>
          <p:cNvPr id="2" name="Zástupný symbol pro nadpis 1"/>
          <p:cNvSpPr>
            <a:spLocks noGrp="1"/>
          </p:cNvSpPr>
          <p:nvPr>
            <p:ph type="title"/>
          </p:nvPr>
        </p:nvSpPr>
        <p:spPr>
          <a:xfrm>
            <a:off x="924004" y="612000"/>
            <a:ext cx="11594944" cy="1152000"/>
          </a:xfrm>
          <a:prstGeom prst="rect">
            <a:avLst/>
          </a:prstGeom>
        </p:spPr>
        <p:txBody>
          <a:bodyPr vert="horz" lIns="91440" tIns="45720" rIns="91440" bIns="45720" rtlCol="0" anchor="b">
            <a:no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924004" y="1836000"/>
            <a:ext cx="11594944" cy="5040000"/>
          </a:xfrm>
          <a:prstGeom prst="rect">
            <a:avLst/>
          </a:prstGeom>
        </p:spPr>
        <p:txBody>
          <a:bodyPr vert="horz" lIns="91440" tIns="45720" rIns="91440" bIns="45720" rtlCol="0">
            <a:no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datum 3"/>
          <p:cNvSpPr>
            <a:spLocks noGrp="1"/>
          </p:cNvSpPr>
          <p:nvPr>
            <p:ph type="dt" sz="half" idx="2"/>
          </p:nvPr>
        </p:nvSpPr>
        <p:spPr>
          <a:xfrm>
            <a:off x="10558447" y="7272000"/>
            <a:ext cx="1201985" cy="216000"/>
          </a:xfrm>
          <a:prstGeom prst="rect">
            <a:avLst/>
          </a:prstGeom>
        </p:spPr>
        <p:txBody>
          <a:bodyPr vert="horz" lIns="91440" tIns="45720" rIns="91440" bIns="45720" rtlCol="0" anchor="ctr"/>
          <a:lstStyle>
            <a:lvl1pPr algn="ctr">
              <a:defRPr sz="1200" b="0" spc="-100" baseline="0">
                <a:solidFill>
                  <a:srgbClr val="E3007A"/>
                </a:solidFill>
              </a:defRPr>
            </a:lvl1pPr>
          </a:lstStyle>
          <a:p>
            <a:endParaRPr lang="cs-CZ" dirty="0"/>
          </a:p>
        </p:txBody>
      </p:sp>
      <p:sp>
        <p:nvSpPr>
          <p:cNvPr id="5" name="Zástupný symbol pro zápatí 4"/>
          <p:cNvSpPr>
            <a:spLocks noGrp="1"/>
          </p:cNvSpPr>
          <p:nvPr>
            <p:ph type="ftr" sz="quarter" idx="3"/>
          </p:nvPr>
        </p:nvSpPr>
        <p:spPr>
          <a:xfrm>
            <a:off x="924005" y="7165031"/>
            <a:ext cx="9254051" cy="216000"/>
          </a:xfrm>
          <a:prstGeom prst="rect">
            <a:avLst/>
          </a:prstGeom>
        </p:spPr>
        <p:txBody>
          <a:bodyPr vert="horz" lIns="91440" tIns="45720" rIns="91440" bIns="45720" rtlCol="0" anchor="ctr"/>
          <a:lstStyle>
            <a:lvl1pPr algn="l">
              <a:defRPr sz="1200" b="0" spc="-100" baseline="0">
                <a:solidFill>
                  <a:srgbClr val="E3007A"/>
                </a:solidFill>
              </a:defRPr>
            </a:lvl1pPr>
          </a:lstStyle>
          <a:p>
            <a:endParaRPr lang="cs-CZ" dirty="0"/>
          </a:p>
        </p:txBody>
      </p:sp>
      <p:sp>
        <p:nvSpPr>
          <p:cNvPr id="6" name="Zástupný symbol pro číslo snímku 5"/>
          <p:cNvSpPr>
            <a:spLocks noGrp="1"/>
          </p:cNvSpPr>
          <p:nvPr>
            <p:ph type="sldNum" sz="quarter" idx="4"/>
          </p:nvPr>
        </p:nvSpPr>
        <p:spPr>
          <a:xfrm>
            <a:off x="12101558" y="7165031"/>
            <a:ext cx="452565" cy="216000"/>
          </a:xfrm>
          <a:prstGeom prst="rect">
            <a:avLst/>
          </a:prstGeom>
        </p:spPr>
        <p:txBody>
          <a:bodyPr vert="horz" lIns="91440" tIns="45720" rIns="91440" bIns="45720" rtlCol="0" anchor="ctr"/>
          <a:lstStyle>
            <a:lvl1pPr algn="ctr">
              <a:defRPr sz="1200" b="1" spc="-100" baseline="0">
                <a:solidFill>
                  <a:srgbClr val="E3007A"/>
                </a:solidFill>
              </a:defRPr>
            </a:lvl1pPr>
          </a:lstStyle>
          <a:p>
            <a:fld id="{C21AF028-6215-4DD5-BDD9-CB9F7AC2E073}" type="slidenum">
              <a:rPr lang="cs-CZ" smtClean="0"/>
              <a:pPr/>
              <a:t>‹#›</a:t>
            </a:fld>
            <a:endParaRPr lang="cs-CZ" dirty="0"/>
          </a:p>
        </p:txBody>
      </p:sp>
      <p:grpSp>
        <p:nvGrpSpPr>
          <p:cNvPr id="7" name="Skupina 6"/>
          <p:cNvGrpSpPr/>
          <p:nvPr userDrawn="1"/>
        </p:nvGrpSpPr>
        <p:grpSpPr>
          <a:xfrm>
            <a:off x="928767" y="0"/>
            <a:ext cx="1946031" cy="503795"/>
            <a:chOff x="2218059" y="-2452"/>
            <a:chExt cx="1946031" cy="503795"/>
          </a:xfrm>
        </p:grpSpPr>
        <p:sp>
          <p:nvSpPr>
            <p:cNvPr id="13" name="Zaoblený obdélník 12"/>
            <p:cNvSpPr/>
            <p:nvPr userDrawn="1"/>
          </p:nvSpPr>
          <p:spPr>
            <a:xfrm>
              <a:off x="2218059" y="26694"/>
              <a:ext cx="1946031" cy="396255"/>
            </a:xfrm>
            <a:prstGeom prst="roundRect">
              <a:avLst>
                <a:gd name="adj" fmla="val 26282"/>
              </a:avLst>
            </a:prstGeom>
            <a:solidFill>
              <a:srgbClr val="E30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640"/>
            </a:p>
          </p:txBody>
        </p:sp>
        <p:sp>
          <p:nvSpPr>
            <p:cNvPr id="14" name="Obdélník 13"/>
            <p:cNvSpPr/>
            <p:nvPr userDrawn="1"/>
          </p:nvSpPr>
          <p:spPr>
            <a:xfrm>
              <a:off x="2218059" y="-2452"/>
              <a:ext cx="1946031" cy="126000"/>
            </a:xfrm>
            <a:prstGeom prst="rect">
              <a:avLst/>
            </a:pr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640"/>
            </a:p>
          </p:txBody>
        </p:sp>
        <p:sp>
          <p:nvSpPr>
            <p:cNvPr id="15" name="TextovéPole 14"/>
            <p:cNvSpPr txBox="1"/>
            <p:nvPr userDrawn="1"/>
          </p:nvSpPr>
          <p:spPr>
            <a:xfrm>
              <a:off x="2240580" y="98143"/>
              <a:ext cx="1900986" cy="403200"/>
            </a:xfrm>
            <a:prstGeom prst="rect">
              <a:avLst/>
            </a:prstGeom>
            <a:noFill/>
          </p:spPr>
          <p:txBody>
            <a:bodyPr wrap="square" rtlCol="0">
              <a:noAutofit/>
            </a:bodyPr>
            <a:lstStyle/>
            <a:p>
              <a:pPr algn="ctr"/>
              <a:r>
                <a:rPr lang="cs-CZ" sz="1600" b="1" dirty="0" smtClean="0">
                  <a:solidFill>
                    <a:schemeClr val="bg1"/>
                  </a:solidFill>
                </a:rPr>
                <a:t>fm.vse.cz</a:t>
              </a:r>
              <a:endParaRPr lang="cs-CZ" sz="1600" b="1" dirty="0">
                <a:solidFill>
                  <a:schemeClr val="bg1"/>
                </a:solidFill>
              </a:endParaRPr>
            </a:p>
          </p:txBody>
        </p:sp>
      </p:grpSp>
    </p:spTree>
    <p:extLst>
      <p:ext uri="{BB962C8B-B14F-4D97-AF65-F5344CB8AC3E}">
        <p14:creationId xmlns:p14="http://schemas.microsoft.com/office/powerpoint/2010/main" val="36729900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1149519" rtl="0" eaLnBrk="1" latinLnBrk="0" hangingPunct="1">
        <a:lnSpc>
          <a:spcPct val="90000"/>
        </a:lnSpc>
        <a:spcBef>
          <a:spcPct val="0"/>
        </a:spcBef>
        <a:buNone/>
        <a:defRPr sz="4400" b="1" kern="1200" cap="all" spc="-126" baseline="0">
          <a:solidFill>
            <a:srgbClr val="E3007A"/>
          </a:solidFill>
          <a:latin typeface="+mn-lt"/>
          <a:ea typeface="+mj-ea"/>
          <a:cs typeface="+mj-cs"/>
        </a:defRPr>
      </a:lvl1pPr>
    </p:titleStyle>
    <p:bodyStyle>
      <a:lvl1pPr marL="331285" indent="-331285" algn="l" defTabSz="1149519" rtl="0" eaLnBrk="1" latinLnBrk="0" hangingPunct="1">
        <a:lnSpc>
          <a:spcPct val="100000"/>
        </a:lnSpc>
        <a:spcBef>
          <a:spcPts val="1257"/>
        </a:spcBef>
        <a:buClr>
          <a:srgbClr val="009FD6"/>
        </a:buClr>
        <a:buFont typeface="Arial" panose="020B0604020202020204" pitchFamily="34" charset="0"/>
        <a:buChar char="•"/>
        <a:defRPr sz="3000" b="1" kern="1200" spc="-126" baseline="0">
          <a:solidFill>
            <a:schemeClr val="tx1"/>
          </a:solidFill>
          <a:latin typeface="+mn-lt"/>
          <a:ea typeface="+mn-ea"/>
          <a:cs typeface="+mn-cs"/>
        </a:defRPr>
      </a:lvl1pPr>
      <a:lvl2pPr marL="676541" indent="-345255" algn="l" defTabSz="1149519" rtl="0" eaLnBrk="1" latinLnBrk="0" hangingPunct="1">
        <a:lnSpc>
          <a:spcPct val="100000"/>
        </a:lnSpc>
        <a:spcBef>
          <a:spcPts val="629"/>
        </a:spcBef>
        <a:buClr>
          <a:srgbClr val="009FD6"/>
        </a:buClr>
        <a:buFont typeface="Arial" panose="020B0604020202020204" pitchFamily="34" charset="0"/>
        <a:buChar char="•"/>
        <a:defRPr sz="2700" kern="1200" spc="-101" baseline="0">
          <a:solidFill>
            <a:schemeClr val="tx1"/>
          </a:solidFill>
          <a:latin typeface="+mn-lt"/>
          <a:ea typeface="+mn-ea"/>
          <a:cs typeface="+mn-cs"/>
        </a:defRPr>
      </a:lvl2pPr>
      <a:lvl3pPr marL="1009821" indent="-333281" algn="l" defTabSz="1149519" rtl="0" eaLnBrk="1" latinLnBrk="0" hangingPunct="1">
        <a:lnSpc>
          <a:spcPct val="100000"/>
        </a:lnSpc>
        <a:spcBef>
          <a:spcPts val="629"/>
        </a:spcBef>
        <a:buClr>
          <a:srgbClr val="009FD6"/>
        </a:buClr>
        <a:buFont typeface="Arial" panose="020B0604020202020204" pitchFamily="34" charset="0"/>
        <a:buChar char="•"/>
        <a:defRPr sz="2400" kern="1200" spc="-75" baseline="0">
          <a:solidFill>
            <a:schemeClr val="tx1"/>
          </a:solidFill>
          <a:latin typeface="+mn-lt"/>
          <a:ea typeface="+mn-ea"/>
          <a:cs typeface="+mn-cs"/>
        </a:defRPr>
      </a:lvl3pPr>
      <a:lvl4pPr marL="1353080" indent="-343259" algn="l" defTabSz="1149519" rtl="0" eaLnBrk="1" latinLnBrk="0" hangingPunct="1">
        <a:lnSpc>
          <a:spcPct val="100000"/>
        </a:lnSpc>
        <a:spcBef>
          <a:spcPts val="629"/>
        </a:spcBef>
        <a:buClr>
          <a:srgbClr val="009FD6"/>
        </a:buClr>
        <a:buFont typeface="Arial" panose="020B0604020202020204" pitchFamily="34" charset="0"/>
        <a:buChar char="•"/>
        <a:defRPr sz="2100" kern="1200" spc="-50" baseline="0">
          <a:solidFill>
            <a:schemeClr val="tx1"/>
          </a:solidFill>
          <a:latin typeface="+mn-lt"/>
          <a:ea typeface="+mn-ea"/>
          <a:cs typeface="+mn-cs"/>
        </a:defRPr>
      </a:lvl4pPr>
      <a:lvl5pPr marL="1686361" indent="-333281" algn="l" defTabSz="1149519" rtl="0" eaLnBrk="1" latinLnBrk="0" hangingPunct="1">
        <a:lnSpc>
          <a:spcPct val="100000"/>
        </a:lnSpc>
        <a:spcBef>
          <a:spcPts val="629"/>
        </a:spcBef>
        <a:buClr>
          <a:srgbClr val="009FD6"/>
        </a:buClr>
        <a:buFont typeface="Arial" panose="020B0604020202020204" pitchFamily="34" charset="0"/>
        <a:buChar char="•"/>
        <a:defRPr sz="1800" kern="1200" spc="-50" baseline="0">
          <a:solidFill>
            <a:schemeClr val="tx1"/>
          </a:solidFill>
          <a:latin typeface="+mn-lt"/>
          <a:ea typeface="+mn-ea"/>
          <a:cs typeface="+mn-cs"/>
        </a:defRPr>
      </a:lvl5pPr>
      <a:lvl6pPr marL="3161177" indent="-287379" algn="l" defTabSz="1149519"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5937" indent="-287379" algn="l" defTabSz="1149519"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0695" indent="-287379" algn="l" defTabSz="1149519"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5455" indent="-287379" algn="l" defTabSz="1149519"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p:bodyStyle>
    <p:otherStyle>
      <a:defPPr>
        <a:defRPr lang="cs-CZ"/>
      </a:defPPr>
      <a:lvl1pPr marL="0" algn="l" defTabSz="1149519" rtl="0" eaLnBrk="1" latinLnBrk="0" hangingPunct="1">
        <a:defRPr sz="2263" kern="1200">
          <a:solidFill>
            <a:schemeClr val="tx1"/>
          </a:solidFill>
          <a:latin typeface="+mn-lt"/>
          <a:ea typeface="+mn-ea"/>
          <a:cs typeface="+mn-cs"/>
        </a:defRPr>
      </a:lvl1pPr>
      <a:lvl2pPr marL="574759" algn="l" defTabSz="1149519" rtl="0" eaLnBrk="1" latinLnBrk="0" hangingPunct="1">
        <a:defRPr sz="2263" kern="1200">
          <a:solidFill>
            <a:schemeClr val="tx1"/>
          </a:solidFill>
          <a:latin typeface="+mn-lt"/>
          <a:ea typeface="+mn-ea"/>
          <a:cs typeface="+mn-cs"/>
        </a:defRPr>
      </a:lvl2pPr>
      <a:lvl3pPr marL="1149519" algn="l" defTabSz="1149519" rtl="0" eaLnBrk="1" latinLnBrk="0" hangingPunct="1">
        <a:defRPr sz="2263" kern="1200">
          <a:solidFill>
            <a:schemeClr val="tx1"/>
          </a:solidFill>
          <a:latin typeface="+mn-lt"/>
          <a:ea typeface="+mn-ea"/>
          <a:cs typeface="+mn-cs"/>
        </a:defRPr>
      </a:lvl3pPr>
      <a:lvl4pPr marL="1724277" algn="l" defTabSz="1149519" rtl="0" eaLnBrk="1" latinLnBrk="0" hangingPunct="1">
        <a:defRPr sz="2263" kern="1200">
          <a:solidFill>
            <a:schemeClr val="tx1"/>
          </a:solidFill>
          <a:latin typeface="+mn-lt"/>
          <a:ea typeface="+mn-ea"/>
          <a:cs typeface="+mn-cs"/>
        </a:defRPr>
      </a:lvl4pPr>
      <a:lvl5pPr marL="2299037" algn="l" defTabSz="1149519" rtl="0" eaLnBrk="1" latinLnBrk="0" hangingPunct="1">
        <a:defRPr sz="2263" kern="1200">
          <a:solidFill>
            <a:schemeClr val="tx1"/>
          </a:solidFill>
          <a:latin typeface="+mn-lt"/>
          <a:ea typeface="+mn-ea"/>
          <a:cs typeface="+mn-cs"/>
        </a:defRPr>
      </a:lvl5pPr>
      <a:lvl6pPr marL="2873797" algn="l" defTabSz="1149519" rtl="0" eaLnBrk="1" latinLnBrk="0" hangingPunct="1">
        <a:defRPr sz="2263" kern="1200">
          <a:solidFill>
            <a:schemeClr val="tx1"/>
          </a:solidFill>
          <a:latin typeface="+mn-lt"/>
          <a:ea typeface="+mn-ea"/>
          <a:cs typeface="+mn-cs"/>
        </a:defRPr>
      </a:lvl6pPr>
      <a:lvl7pPr marL="3448556" algn="l" defTabSz="1149519" rtl="0" eaLnBrk="1" latinLnBrk="0" hangingPunct="1">
        <a:defRPr sz="2263" kern="1200">
          <a:solidFill>
            <a:schemeClr val="tx1"/>
          </a:solidFill>
          <a:latin typeface="+mn-lt"/>
          <a:ea typeface="+mn-ea"/>
          <a:cs typeface="+mn-cs"/>
        </a:defRPr>
      </a:lvl7pPr>
      <a:lvl8pPr marL="4023316" algn="l" defTabSz="1149519" rtl="0" eaLnBrk="1" latinLnBrk="0" hangingPunct="1">
        <a:defRPr sz="2263" kern="1200">
          <a:solidFill>
            <a:schemeClr val="tx1"/>
          </a:solidFill>
          <a:latin typeface="+mn-lt"/>
          <a:ea typeface="+mn-ea"/>
          <a:cs typeface="+mn-cs"/>
        </a:defRPr>
      </a:lvl8pPr>
      <a:lvl9pPr marL="4598075" algn="l" defTabSz="1149519" rtl="0" eaLnBrk="1" latinLnBrk="0" hangingPunct="1">
        <a:defRPr sz="22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9.xml"/><Relationship Id="rId6" Type="http://schemas.openxmlformats.org/officeDocument/2006/relationships/image" Target="../media/image46.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slides/_rels/slide11.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9.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1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58.jpeg"/><Relationship Id="rId1" Type="http://schemas.openxmlformats.org/officeDocument/2006/relationships/slideLayout" Target="../slideLayouts/slideLayout9.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 Id="rId9" Type="http://schemas.openxmlformats.org/officeDocument/2006/relationships/image" Target="../media/image65.jpeg"/></Relationships>
</file>

<file path=ppt/slides/_rels/slide14.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71.jpg"/><Relationship Id="rId2" Type="http://schemas.openxmlformats.org/officeDocument/2006/relationships/image" Target="../media/image66.png"/><Relationship Id="rId1" Type="http://schemas.openxmlformats.org/officeDocument/2006/relationships/slideLayout" Target="../slideLayouts/slideLayout9.xml"/><Relationship Id="rId6" Type="http://schemas.openxmlformats.org/officeDocument/2006/relationships/image" Target="../media/image70.jpeg"/><Relationship Id="rId5" Type="http://schemas.openxmlformats.org/officeDocument/2006/relationships/image" Target="../media/image69.png"/><Relationship Id="rId4" Type="http://schemas.openxmlformats.org/officeDocument/2006/relationships/image" Target="../media/image68.jpeg"/></Relationships>
</file>

<file path=ppt/slides/_rels/slide15.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3.png"/><Relationship Id="rId7" Type="http://schemas.openxmlformats.org/officeDocument/2006/relationships/hyperlink" Target="https://www.facebook.com/groups/fmvse/" TargetMode="External"/><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image" Target="../media/image74.png"/><Relationship Id="rId11" Type="http://schemas.openxmlformats.org/officeDocument/2006/relationships/image" Target="../media/image77.jpeg"/><Relationship Id="rId5" Type="http://schemas.openxmlformats.org/officeDocument/2006/relationships/image" Target="../media/image72.emf"/><Relationship Id="rId10" Type="http://schemas.openxmlformats.org/officeDocument/2006/relationships/image" Target="../media/image76.png"/><Relationship Id="rId4" Type="http://schemas.openxmlformats.org/officeDocument/2006/relationships/oleObject" Target="../embeddings/oleObject1.bin"/><Relationship Id="rId9" Type="http://schemas.openxmlformats.org/officeDocument/2006/relationships/hyperlink" Target="https://www.youtube.com/watch?v=XXT8PTW7MJk&amp;t=2s"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9.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22.tiff"/><Relationship Id="rId3" Type="http://schemas.openxmlformats.org/officeDocument/2006/relationships/image" Target="../media/image17.tiff"/><Relationship Id="rId7" Type="http://schemas.openxmlformats.org/officeDocument/2006/relationships/image" Target="../media/image21.tiff"/><Relationship Id="rId2" Type="http://schemas.openxmlformats.org/officeDocument/2006/relationships/image" Target="../media/image16.tiff"/><Relationship Id="rId1" Type="http://schemas.openxmlformats.org/officeDocument/2006/relationships/slideLayout" Target="../slideLayouts/slideLayout9.xml"/><Relationship Id="rId6" Type="http://schemas.openxmlformats.org/officeDocument/2006/relationships/image" Target="../media/image20.tiff"/><Relationship Id="rId5" Type="http://schemas.openxmlformats.org/officeDocument/2006/relationships/image" Target="../media/image19.tiff"/><Relationship Id="rId4" Type="http://schemas.openxmlformats.org/officeDocument/2006/relationships/image" Target="../media/image18.tiff"/><Relationship Id="rId9" Type="http://schemas.openxmlformats.org/officeDocument/2006/relationships/image" Target="../media/image23.tiff"/></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9.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9.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9.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8221" y="1233169"/>
            <a:ext cx="11426508" cy="2593018"/>
          </a:xfrm>
        </p:spPr>
        <p:txBody>
          <a:bodyPr/>
          <a:lstStyle/>
          <a:p>
            <a:r>
              <a:rPr lang="en-US" sz="7800" dirty="0">
                <a:solidFill>
                  <a:srgbClr val="E2007A"/>
                </a:solidFill>
              </a:rPr>
              <a:t>Faculty of management </a:t>
            </a:r>
            <a:r>
              <a:rPr lang="en-US" sz="6000" dirty="0">
                <a:solidFill>
                  <a:srgbClr val="E2007A"/>
                </a:solidFill>
              </a:rPr>
              <a:t>University of Economics</a:t>
            </a:r>
            <a:r>
              <a:rPr lang="cs-CZ" sz="7800" dirty="0">
                <a:solidFill>
                  <a:srgbClr val="E2007A"/>
                </a:solidFill>
              </a:rPr>
              <a:t/>
            </a:r>
            <a:br>
              <a:rPr lang="cs-CZ" sz="7800" dirty="0">
                <a:solidFill>
                  <a:srgbClr val="E2007A"/>
                </a:solidFill>
              </a:rPr>
            </a:br>
            <a:r>
              <a:rPr lang="en-US" sz="5900" dirty="0" smtClean="0"/>
              <a:t>IN</a:t>
            </a:r>
            <a:r>
              <a:rPr lang="cs-CZ" sz="5900" dirty="0" smtClean="0"/>
              <a:t> Jindřichův Hrad</a:t>
            </a:r>
            <a:r>
              <a:rPr lang="en-US" sz="5900" dirty="0" smtClean="0"/>
              <a:t>EC</a:t>
            </a:r>
            <a:endParaRPr lang="en-US" sz="5900"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3043" y="3826187"/>
            <a:ext cx="7776864" cy="34367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428460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25" y="974231"/>
            <a:ext cx="11643500" cy="784830"/>
          </a:xfrm>
        </p:spPr>
        <p:txBody>
          <a:bodyPr/>
          <a:lstStyle/>
          <a:p>
            <a:r>
              <a:rPr lang="en-US" sz="5000" dirty="0" smtClean="0"/>
              <a:t>Social life</a:t>
            </a:r>
            <a:endParaRPr lang="en-US" sz="5000" dirty="0">
              <a:solidFill>
                <a:srgbClr val="E2007A"/>
              </a:solidFill>
            </a:endParaRPr>
          </a:p>
        </p:txBody>
      </p:sp>
      <p:sp>
        <p:nvSpPr>
          <p:cNvPr id="4" name="Text Placeholder 3"/>
          <p:cNvSpPr>
            <a:spLocks noGrp="1"/>
          </p:cNvSpPr>
          <p:nvPr>
            <p:ph type="body" sz="quarter" idx="12"/>
          </p:nvPr>
        </p:nvSpPr>
        <p:spPr>
          <a:xfrm>
            <a:off x="899078" y="1908423"/>
            <a:ext cx="11909136" cy="2866393"/>
          </a:xfrm>
        </p:spPr>
        <p:txBody>
          <a:bodyPr numCol="1">
            <a:normAutofit fontScale="77500" lnSpcReduction="20000"/>
          </a:bodyPr>
          <a:lstStyle/>
          <a:p>
            <a:pPr indent="-264618">
              <a:buFontTx/>
              <a:buChar char="•"/>
            </a:pPr>
            <a:r>
              <a:rPr lang="en-GB" sz="2600" dirty="0" smtClean="0">
                <a:solidFill>
                  <a:schemeClr val="tx1"/>
                </a:solidFill>
              </a:rPr>
              <a:t>The Faculty of Management has a number of student organizations and clubs</a:t>
            </a:r>
            <a:endParaRPr lang="en-GB" dirty="0" smtClean="0">
              <a:solidFill>
                <a:schemeClr val="tx1"/>
              </a:solidFill>
            </a:endParaRPr>
          </a:p>
          <a:p>
            <a:pPr marL="540000" lvl="1" indent="-264618">
              <a:buFontTx/>
              <a:buChar char="•"/>
            </a:pPr>
            <a:r>
              <a:rPr lang="en-GB" sz="2300" dirty="0" smtClean="0"/>
              <a:t>Theatre group FAMA</a:t>
            </a:r>
          </a:p>
          <a:p>
            <a:pPr marL="540000" lvl="1" indent="-264618">
              <a:buFontTx/>
              <a:buChar char="•"/>
            </a:pPr>
            <a:r>
              <a:rPr lang="en-GB" sz="2300" dirty="0" smtClean="0"/>
              <a:t>the first Czech university sorority Alfa </a:t>
            </a:r>
            <a:r>
              <a:rPr lang="en-GB" sz="2300" dirty="0" err="1" smtClean="0"/>
              <a:t>Fí</a:t>
            </a:r>
            <a:endParaRPr lang="en-GB" sz="2300" dirty="0" smtClean="0"/>
          </a:p>
          <a:p>
            <a:pPr marL="540000" lvl="1" indent="-264618">
              <a:buFontTx/>
              <a:buChar char="•"/>
            </a:pPr>
            <a:r>
              <a:rPr lang="en-GB" sz="2300" dirty="0" smtClean="0"/>
              <a:t>student magazine PRIMETIME</a:t>
            </a:r>
          </a:p>
          <a:p>
            <a:pPr marL="540000" lvl="1" indent="-264618">
              <a:buFontTx/>
              <a:buChar char="•"/>
            </a:pPr>
            <a:r>
              <a:rPr lang="en-GB" sz="2300" dirty="0" smtClean="0"/>
              <a:t>volunteer programme 5P</a:t>
            </a:r>
          </a:p>
          <a:p>
            <a:pPr marL="540000" lvl="1" indent="-264618">
              <a:buFontTx/>
              <a:buChar char="•"/>
            </a:pPr>
            <a:r>
              <a:rPr lang="en-GB" sz="2300" dirty="0" smtClean="0"/>
              <a:t>student PR team</a:t>
            </a:r>
          </a:p>
          <a:p>
            <a:pPr marL="540000" lvl="1" indent="-264618">
              <a:buFontTx/>
              <a:buChar char="•"/>
            </a:pPr>
            <a:r>
              <a:rPr lang="en-GB" sz="2300" dirty="0"/>
              <a:t>student </a:t>
            </a:r>
            <a:r>
              <a:rPr lang="en-GB" sz="2300" dirty="0" smtClean="0"/>
              <a:t>band </a:t>
            </a:r>
          </a:p>
          <a:p>
            <a:pPr lvl="1" indent="-264618">
              <a:buFontTx/>
              <a:buChar char="•"/>
            </a:pPr>
            <a:endParaRPr lang="en-GB" dirty="0" smtClean="0"/>
          </a:p>
          <a:p>
            <a:pPr indent="-264618">
              <a:buFontTx/>
              <a:buChar char="•"/>
            </a:pPr>
            <a:r>
              <a:rPr lang="en-GB" sz="2600" b="0" dirty="0" smtClean="0">
                <a:solidFill>
                  <a:schemeClr val="tx1"/>
                </a:solidFill>
              </a:rPr>
              <a:t>You </a:t>
            </a:r>
            <a:r>
              <a:rPr lang="en-GB" sz="2600" b="0" dirty="0">
                <a:solidFill>
                  <a:schemeClr val="tx1"/>
                </a:solidFill>
              </a:rPr>
              <a:t>can visit various social and cultural </a:t>
            </a:r>
            <a:r>
              <a:rPr lang="en-GB" sz="2600" b="0" dirty="0" smtClean="0">
                <a:solidFill>
                  <a:schemeClr val="tx1"/>
                </a:solidFill>
              </a:rPr>
              <a:t>events every </a:t>
            </a:r>
            <a:r>
              <a:rPr lang="en-GB" sz="2600" b="0" dirty="0">
                <a:solidFill>
                  <a:schemeClr val="tx1"/>
                </a:solidFill>
              </a:rPr>
              <a:t>month </a:t>
            </a:r>
          </a:p>
        </p:txBody>
      </p:sp>
      <p:pic>
        <p:nvPicPr>
          <p:cNvPr id="12" name="Obrázek 1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rot="260337">
            <a:off x="7836982" y="4759798"/>
            <a:ext cx="1465190" cy="22032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Obrázek 1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313053">
            <a:off x="4619110" y="4880093"/>
            <a:ext cx="2054979" cy="13664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Obrázek 1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516432">
            <a:off x="1698362" y="5050393"/>
            <a:ext cx="2437409" cy="16205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Obrázek 14"/>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rot="21065351">
            <a:off x="6152179" y="5718487"/>
            <a:ext cx="2312287" cy="15373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Obrázek 15"/>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rot="194207">
            <a:off x="3863025" y="5908547"/>
            <a:ext cx="2054978" cy="13662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Obrázek 16"/>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rot="21324985">
            <a:off x="9273334" y="4965834"/>
            <a:ext cx="2280798" cy="15166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Obrázek 8"/>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rot="160493">
            <a:off x="11363094" y="4461489"/>
            <a:ext cx="1469199" cy="22036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Obrázek 17"/>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rot="21191618">
            <a:off x="249421" y="5505385"/>
            <a:ext cx="2242263" cy="14947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Obrázek 20"/>
          <p:cNvPicPr preferRelativeResize="0">
            <a:picLocks/>
          </p:cNvPicPr>
          <p:nvPr/>
        </p:nvPicPr>
        <p:blipFill>
          <a:blip r:embed="rId10" cstate="print">
            <a:extLst>
              <a:ext uri="{28A0092B-C50C-407E-A947-70E740481C1C}">
                <a14:useLocalDpi xmlns:a14="http://schemas.microsoft.com/office/drawing/2010/main" val="0"/>
              </a:ext>
            </a:extLst>
          </a:blip>
          <a:stretch>
            <a:fillRect/>
          </a:stretch>
        </p:blipFill>
        <p:spPr>
          <a:xfrm rot="21313532">
            <a:off x="9569157" y="3108925"/>
            <a:ext cx="2974442" cy="19623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TextovéPole 21"/>
          <p:cNvSpPr txBox="1"/>
          <p:nvPr/>
        </p:nvSpPr>
        <p:spPr>
          <a:xfrm>
            <a:off x="12097695" y="6876975"/>
            <a:ext cx="392365" cy="369332"/>
          </a:xfrm>
          <a:prstGeom prst="rect">
            <a:avLst/>
          </a:prstGeom>
          <a:noFill/>
        </p:spPr>
        <p:txBody>
          <a:bodyPr wrap="square" rtlCol="0">
            <a:spAutoFit/>
          </a:bodyPr>
          <a:lstStyle/>
          <a:p>
            <a:pPr algn="ctr"/>
            <a:r>
              <a:rPr lang="cs-CZ" sz="1800" b="1" dirty="0">
                <a:solidFill>
                  <a:srgbClr val="E3007A"/>
                </a:solidFill>
              </a:rPr>
              <a:t>9</a:t>
            </a:r>
          </a:p>
        </p:txBody>
      </p:sp>
    </p:spTree>
    <p:extLst>
      <p:ext uri="{BB962C8B-B14F-4D97-AF65-F5344CB8AC3E}">
        <p14:creationId xmlns:p14="http://schemas.microsoft.com/office/powerpoint/2010/main" val="3800189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25" y="974231"/>
            <a:ext cx="11643500" cy="784830"/>
          </a:xfrm>
        </p:spPr>
        <p:txBody>
          <a:bodyPr/>
          <a:lstStyle/>
          <a:p>
            <a:r>
              <a:rPr lang="en-US" sz="5000" dirty="0" smtClean="0"/>
              <a:t>University sports club</a:t>
            </a:r>
            <a:endParaRPr lang="en-US" sz="5000" dirty="0">
              <a:solidFill>
                <a:srgbClr val="E2007A"/>
              </a:solidFill>
            </a:endParaRPr>
          </a:p>
        </p:txBody>
      </p:sp>
      <p:sp>
        <p:nvSpPr>
          <p:cNvPr id="4" name="Text Placeholder 3"/>
          <p:cNvSpPr>
            <a:spLocks noGrp="1"/>
          </p:cNvSpPr>
          <p:nvPr>
            <p:ph type="body" sz="quarter" idx="12"/>
          </p:nvPr>
        </p:nvSpPr>
        <p:spPr>
          <a:xfrm>
            <a:off x="899078" y="1908423"/>
            <a:ext cx="11909136" cy="2866393"/>
          </a:xfrm>
        </p:spPr>
        <p:txBody>
          <a:bodyPr numCol="1">
            <a:normAutofit fontScale="92500"/>
          </a:bodyPr>
          <a:lstStyle/>
          <a:p>
            <a:pPr marL="252049" indent="-264618"/>
            <a:r>
              <a:rPr lang="en-GB" sz="2000" dirty="0">
                <a:solidFill>
                  <a:schemeClr val="tx1"/>
                </a:solidFill>
              </a:rPr>
              <a:t>University sports club organizes sports activities for students and faculty staff</a:t>
            </a:r>
            <a:r>
              <a:rPr lang="cs-CZ" sz="2000" dirty="0" smtClean="0">
                <a:solidFill>
                  <a:schemeClr val="tx1"/>
                </a:solidFill>
              </a:rPr>
              <a:t>f</a:t>
            </a:r>
            <a:endParaRPr lang="cs-CZ" sz="2000" dirty="0">
              <a:solidFill>
                <a:schemeClr val="tx1"/>
              </a:solidFill>
            </a:endParaRPr>
          </a:p>
          <a:p>
            <a:pPr marL="540000" lvl="1" indent="-264618">
              <a:lnSpc>
                <a:spcPct val="110000"/>
              </a:lnSpc>
            </a:pPr>
            <a:r>
              <a:rPr lang="en-GB" sz="1800" dirty="0"/>
              <a:t>offers nearly two dozen sports activities throughout the </a:t>
            </a:r>
            <a:r>
              <a:rPr lang="en-GB" sz="1800" dirty="0" smtClean="0"/>
              <a:t>week</a:t>
            </a:r>
            <a:r>
              <a:rPr lang="en-US" sz="1800" dirty="0" smtClean="0"/>
              <a:t> during the semester</a:t>
            </a:r>
            <a:endParaRPr lang="cs-CZ" sz="1800" dirty="0"/>
          </a:p>
          <a:p>
            <a:pPr marL="873280" lvl="2" indent="-264618">
              <a:spcBef>
                <a:spcPts val="0"/>
              </a:spcBef>
              <a:buFontTx/>
              <a:buChar char="•"/>
            </a:pPr>
            <a:r>
              <a:rPr lang="en-US" sz="1800" dirty="0" err="1" smtClean="0"/>
              <a:t>i</a:t>
            </a:r>
            <a:r>
              <a:rPr lang="cs-CZ" sz="1800" dirty="0" smtClean="0"/>
              <a:t>.</a:t>
            </a:r>
            <a:r>
              <a:rPr lang="en-US" sz="1800" dirty="0" smtClean="0"/>
              <a:t>e.</a:t>
            </a:r>
            <a:r>
              <a:rPr lang="cs-CZ" sz="1800" dirty="0"/>
              <a:t> </a:t>
            </a:r>
            <a:r>
              <a:rPr lang="en-GB" sz="1800" dirty="0"/>
              <a:t>aerobics, spinning, </a:t>
            </a:r>
            <a:r>
              <a:rPr lang="en-GB" sz="1800" dirty="0" smtClean="0"/>
              <a:t>fit boxing, </a:t>
            </a:r>
            <a:r>
              <a:rPr lang="en-GB" sz="1800" dirty="0"/>
              <a:t>TRX, swimming, climbing, hockey, table tennis, basketball and many </a:t>
            </a:r>
            <a:r>
              <a:rPr lang="en-GB" sz="1800" dirty="0" smtClean="0"/>
              <a:t>more </a:t>
            </a:r>
            <a:endParaRPr lang="cs-CZ" sz="1800" dirty="0" smtClean="0"/>
          </a:p>
          <a:p>
            <a:pPr marL="411923" lvl="1" indent="0">
              <a:buNone/>
            </a:pPr>
            <a:endParaRPr lang="cs-CZ" dirty="0" smtClean="0">
              <a:latin typeface="+mn-lt"/>
            </a:endParaRPr>
          </a:p>
          <a:p>
            <a:pPr indent="-264618">
              <a:buFontTx/>
              <a:buChar char="•"/>
            </a:pPr>
            <a:r>
              <a:rPr lang="en-GB" sz="2000" dirty="0">
                <a:solidFill>
                  <a:schemeClr val="tx1"/>
                </a:solidFill>
              </a:rPr>
              <a:t>Organizes or </a:t>
            </a:r>
            <a:r>
              <a:rPr lang="en-GB" sz="2000" dirty="0" smtClean="0">
                <a:solidFill>
                  <a:schemeClr val="tx1"/>
                </a:solidFill>
              </a:rPr>
              <a:t>co-organizes individual </a:t>
            </a:r>
            <a:r>
              <a:rPr lang="en-GB" sz="2000" dirty="0">
                <a:solidFill>
                  <a:schemeClr val="tx1"/>
                </a:solidFill>
              </a:rPr>
              <a:t>sporting </a:t>
            </a:r>
            <a:r>
              <a:rPr lang="en-GB" sz="2000" dirty="0" smtClean="0">
                <a:solidFill>
                  <a:schemeClr val="tx1"/>
                </a:solidFill>
              </a:rPr>
              <a:t>event</a:t>
            </a:r>
            <a:r>
              <a:rPr lang="en-US" sz="2000" dirty="0" smtClean="0">
                <a:solidFill>
                  <a:schemeClr val="tx1"/>
                </a:solidFill>
              </a:rPr>
              <a:t>s</a:t>
            </a:r>
            <a:endParaRPr lang="cs-CZ" sz="2000" dirty="0" smtClean="0">
              <a:solidFill>
                <a:schemeClr val="tx1"/>
              </a:solidFill>
            </a:endParaRPr>
          </a:p>
          <a:p>
            <a:pPr marL="540000" lvl="1" indent="-264618">
              <a:lnSpc>
                <a:spcPct val="110000"/>
              </a:lnSpc>
            </a:pPr>
            <a:r>
              <a:rPr lang="en-GB" sz="1800" dirty="0"/>
              <a:t>Christmas swimming relay, </a:t>
            </a:r>
            <a:r>
              <a:rPr lang="en-GB" sz="1800" dirty="0" smtClean="0"/>
              <a:t>Hradec Jogging Hour, Skiing </a:t>
            </a:r>
            <a:r>
              <a:rPr lang="en-GB" sz="1800" dirty="0"/>
              <a:t>with the Faculty of Management, hockey and volleyball matches, Rector's Sports </a:t>
            </a:r>
            <a:r>
              <a:rPr lang="en-GB" sz="1800" dirty="0" smtClean="0"/>
              <a:t>Day</a:t>
            </a:r>
            <a:endParaRPr lang="cs-CZ" sz="1800" dirty="0"/>
          </a:p>
          <a:p>
            <a:pPr indent="-264618">
              <a:buFontTx/>
              <a:buChar char="•"/>
            </a:pPr>
            <a:endParaRPr lang="cs-CZ" sz="1300" b="1" spc="-44" dirty="0" smtClean="0">
              <a:solidFill>
                <a:schemeClr val="tx1"/>
              </a:solidFill>
            </a:endParaRPr>
          </a:p>
          <a:p>
            <a:pPr indent="-264618">
              <a:buFontTx/>
              <a:buChar char="•"/>
            </a:pPr>
            <a:r>
              <a:rPr lang="en-GB" sz="2000" dirty="0">
                <a:solidFill>
                  <a:schemeClr val="tx1"/>
                </a:solidFill>
              </a:rPr>
              <a:t>The annual membership fee is only </a:t>
            </a:r>
            <a:r>
              <a:rPr lang="en-GB" sz="2000" dirty="0" smtClean="0">
                <a:solidFill>
                  <a:schemeClr val="tx1"/>
                </a:solidFill>
              </a:rPr>
              <a:t>CZK </a:t>
            </a:r>
            <a:r>
              <a:rPr lang="cs-CZ" sz="2000" dirty="0" smtClean="0">
                <a:solidFill>
                  <a:schemeClr val="tx1"/>
                </a:solidFill>
              </a:rPr>
              <a:t>500</a:t>
            </a:r>
            <a:r>
              <a:rPr lang="en-US" sz="2000" dirty="0" smtClean="0">
                <a:solidFill>
                  <a:schemeClr val="tx1"/>
                </a:solidFill>
              </a:rPr>
              <a:t> </a:t>
            </a:r>
            <a:r>
              <a:rPr lang="en-GB" sz="2000" dirty="0" smtClean="0">
                <a:solidFill>
                  <a:schemeClr val="tx1"/>
                </a:solidFill>
              </a:rPr>
              <a:t>for </a:t>
            </a:r>
            <a:r>
              <a:rPr lang="en-GB" sz="2000" dirty="0">
                <a:solidFill>
                  <a:schemeClr val="tx1"/>
                </a:solidFill>
              </a:rPr>
              <a:t>students </a:t>
            </a:r>
            <a:endParaRPr lang="cs-CZ" sz="2000" b="1" spc="-44" dirty="0">
              <a:solidFill>
                <a:schemeClr val="tx1"/>
              </a:solidFill>
            </a:endParaRPr>
          </a:p>
        </p:txBody>
      </p:sp>
      <p:sp>
        <p:nvSpPr>
          <p:cNvPr id="22" name="TextovéPole 21"/>
          <p:cNvSpPr txBox="1"/>
          <p:nvPr/>
        </p:nvSpPr>
        <p:spPr>
          <a:xfrm>
            <a:off x="12097695" y="6876975"/>
            <a:ext cx="564140" cy="369332"/>
          </a:xfrm>
          <a:prstGeom prst="rect">
            <a:avLst/>
          </a:prstGeom>
          <a:noFill/>
        </p:spPr>
        <p:txBody>
          <a:bodyPr wrap="square" rtlCol="0">
            <a:spAutoFit/>
          </a:bodyPr>
          <a:lstStyle/>
          <a:p>
            <a:pPr algn="ctr"/>
            <a:r>
              <a:rPr lang="cs-CZ" sz="1800" b="1" dirty="0" smtClean="0">
                <a:solidFill>
                  <a:srgbClr val="E3007A"/>
                </a:solidFill>
              </a:rPr>
              <a:t>10</a:t>
            </a:r>
            <a:endParaRPr lang="cs-CZ" sz="1800" b="1" dirty="0">
              <a:solidFill>
                <a:srgbClr val="E3007A"/>
              </a:solidFill>
            </a:endParaRPr>
          </a:p>
        </p:txBody>
      </p:sp>
      <p:pic>
        <p:nvPicPr>
          <p:cNvPr id="19" name="Obrázek 18"/>
          <p:cNvPicPr preferRelativeResize="0">
            <a:picLocks/>
          </p:cNvPicPr>
          <p:nvPr/>
        </p:nvPicPr>
        <p:blipFill>
          <a:blip r:embed="rId2" cstate="screen">
            <a:extLst>
              <a:ext uri="{28A0092B-C50C-407E-A947-70E740481C1C}">
                <a14:useLocalDpi xmlns:a14="http://schemas.microsoft.com/office/drawing/2010/main" val="0"/>
              </a:ext>
            </a:extLst>
          </a:blip>
          <a:stretch>
            <a:fillRect/>
          </a:stretch>
        </p:blipFill>
        <p:spPr>
          <a:xfrm>
            <a:off x="312763" y="5261641"/>
            <a:ext cx="2700000" cy="18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rot lat="0" lon="0" rev="1200000"/>
            </a:camera>
            <a:lightRig rig="twoPt" dir="t">
              <a:rot lat="0" lon="0" rev="7200000"/>
            </a:lightRig>
          </a:scene3d>
          <a:sp3d>
            <a:bevelT w="25400" h="19050"/>
            <a:contourClr>
              <a:srgbClr val="FFFFFF"/>
            </a:contourClr>
          </a:sp3d>
        </p:spPr>
      </p:pic>
      <p:pic>
        <p:nvPicPr>
          <p:cNvPr id="23" name="Obrázek 22"/>
          <p:cNvPicPr preferRelativeResize="0">
            <a:picLocks/>
          </p:cNvPicPr>
          <p:nvPr/>
        </p:nvPicPr>
        <p:blipFill>
          <a:blip r:embed="rId3" cstate="screen">
            <a:extLst>
              <a:ext uri="{28A0092B-C50C-407E-A947-70E740481C1C}">
                <a14:useLocalDpi xmlns:a14="http://schemas.microsoft.com/office/drawing/2010/main" val="0"/>
              </a:ext>
            </a:extLst>
          </a:blip>
          <a:stretch>
            <a:fillRect/>
          </a:stretch>
        </p:blipFill>
        <p:spPr>
          <a:xfrm>
            <a:off x="1824931" y="5345215"/>
            <a:ext cx="2700000" cy="18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rot lat="0" lon="0" rev="1200000"/>
            </a:camera>
            <a:lightRig rig="twoPt" dir="t">
              <a:rot lat="0" lon="0" rev="7200000"/>
            </a:lightRig>
          </a:scene3d>
          <a:sp3d>
            <a:bevelT w="25400" h="19050"/>
            <a:contourClr>
              <a:srgbClr val="FFFFFF"/>
            </a:contourClr>
          </a:sp3d>
        </p:spPr>
      </p:pic>
      <p:pic>
        <p:nvPicPr>
          <p:cNvPr id="24" name="Obrázek 23"/>
          <p:cNvPicPr preferRelativeResize="0">
            <a:picLocks/>
          </p:cNvPicPr>
          <p:nvPr/>
        </p:nvPicPr>
        <p:blipFill>
          <a:blip r:embed="rId4" cstate="screen">
            <a:extLst>
              <a:ext uri="{28A0092B-C50C-407E-A947-70E740481C1C}">
                <a14:useLocalDpi xmlns:a14="http://schemas.microsoft.com/office/drawing/2010/main" val="0"/>
              </a:ext>
            </a:extLst>
          </a:blip>
          <a:stretch>
            <a:fillRect/>
          </a:stretch>
        </p:blipFill>
        <p:spPr>
          <a:xfrm>
            <a:off x="3593286" y="5345215"/>
            <a:ext cx="2700000" cy="18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rot lat="0" lon="0" rev="1200000"/>
            </a:camera>
            <a:lightRig rig="twoPt" dir="t">
              <a:rot lat="0" lon="0" rev="7200000"/>
            </a:lightRig>
          </a:scene3d>
          <a:sp3d>
            <a:bevelT w="25400" h="19050"/>
            <a:contourClr>
              <a:srgbClr val="FFFFFF"/>
            </a:contourClr>
          </a:sp3d>
        </p:spPr>
      </p:pic>
      <p:pic>
        <p:nvPicPr>
          <p:cNvPr id="3" name="Obrázek 2"/>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9169747" y="5345215"/>
            <a:ext cx="2700000" cy="18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rot lat="0" lon="0" rev="1200000"/>
            </a:camera>
            <a:lightRig rig="twoPt" dir="t">
              <a:rot lat="0" lon="0" rev="7200000"/>
            </a:lightRig>
          </a:scene3d>
          <a:sp3d>
            <a:bevelT w="25400" h="19050"/>
            <a:contourClr>
              <a:srgbClr val="FFFFFF"/>
            </a:contourClr>
          </a:sp3d>
        </p:spPr>
      </p:pic>
      <p:pic>
        <p:nvPicPr>
          <p:cNvPr id="5" name="Obrázek 4"/>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7251358" y="5261641"/>
            <a:ext cx="2700000" cy="18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rot lat="0" lon="0" rev="1200000"/>
            </a:camera>
            <a:lightRig rig="twoPt" dir="t">
              <a:rot lat="0" lon="0" rev="7200000"/>
            </a:lightRig>
          </a:scene3d>
          <a:sp3d>
            <a:bevelT w="25400" h="19050"/>
            <a:contourClr>
              <a:srgbClr val="FFFFFF"/>
            </a:contourClr>
          </a:sp3d>
        </p:spPr>
      </p:pic>
      <p:pic>
        <p:nvPicPr>
          <p:cNvPr id="6" name="Obrázek 5"/>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5306698" y="5307848"/>
            <a:ext cx="2700000" cy="18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rot lat="0" lon="0" rev="1200000"/>
            </a:camera>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59964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25" y="994309"/>
            <a:ext cx="11643500" cy="784830"/>
          </a:xfrm>
        </p:spPr>
        <p:txBody>
          <a:bodyPr/>
          <a:lstStyle/>
          <a:p>
            <a:r>
              <a:rPr lang="en-US" sz="5000" dirty="0" smtClean="0"/>
              <a:t>What we are proud of</a:t>
            </a:r>
            <a:endParaRPr lang="cs-CZ" sz="5000" dirty="0">
              <a:solidFill>
                <a:srgbClr val="E2007A"/>
              </a:solidFill>
            </a:endParaRPr>
          </a:p>
        </p:txBody>
      </p:sp>
      <p:sp>
        <p:nvSpPr>
          <p:cNvPr id="4" name="Text Placeholder 3"/>
          <p:cNvSpPr>
            <a:spLocks noGrp="1"/>
          </p:cNvSpPr>
          <p:nvPr>
            <p:ph type="body" sz="quarter" idx="12"/>
          </p:nvPr>
        </p:nvSpPr>
        <p:spPr>
          <a:xfrm>
            <a:off x="957941" y="1981075"/>
            <a:ext cx="11092125" cy="5327947"/>
          </a:xfrm>
        </p:spPr>
        <p:txBody>
          <a:bodyPr numCol="1">
            <a:normAutofit/>
          </a:bodyPr>
          <a:lstStyle/>
          <a:p>
            <a:pPr marL="252049" indent="-264618"/>
            <a:r>
              <a:rPr lang="en-GB" sz="2000" dirty="0" smtClean="0">
                <a:solidFill>
                  <a:schemeClr val="tx1"/>
                </a:solidFill>
              </a:rPr>
              <a:t>The faculty is constantly evolving and trying to improve in all spheres</a:t>
            </a:r>
          </a:p>
          <a:p>
            <a:pPr marL="252049" indent="-264618"/>
            <a:r>
              <a:rPr lang="en-GB" sz="2000" dirty="0">
                <a:solidFill>
                  <a:schemeClr val="tx1"/>
                </a:solidFill>
              </a:rPr>
              <a:t>Recently, we </a:t>
            </a:r>
            <a:r>
              <a:rPr lang="en-GB" sz="2000" dirty="0" smtClean="0">
                <a:solidFill>
                  <a:schemeClr val="tx1"/>
                </a:solidFill>
              </a:rPr>
              <a:t>succeeded in</a:t>
            </a:r>
          </a:p>
          <a:p>
            <a:pPr marL="540000" lvl="1" indent="-264618"/>
            <a:r>
              <a:rPr lang="en-GB" sz="1800" dirty="0" smtClean="0"/>
              <a:t>gaining 3rd </a:t>
            </a:r>
            <a:r>
              <a:rPr lang="en-GB" sz="1800" dirty="0"/>
              <a:t>place in a student poll Faculty of </a:t>
            </a:r>
            <a:r>
              <a:rPr lang="en-GB" sz="1800" dirty="0" smtClean="0"/>
              <a:t>the Year 2016 </a:t>
            </a:r>
            <a:r>
              <a:rPr lang="en-GB" sz="1800" dirty="0"/>
              <a:t>in the category of </a:t>
            </a:r>
            <a:r>
              <a:rPr lang="en-GB" sz="1800" dirty="0" smtClean="0"/>
              <a:t>Economics </a:t>
            </a:r>
            <a:r>
              <a:rPr lang="en-GB" sz="1800" dirty="0"/>
              <a:t>- public </a:t>
            </a:r>
            <a:r>
              <a:rPr lang="en-GB" sz="1800" dirty="0" smtClean="0"/>
              <a:t>universities</a:t>
            </a:r>
          </a:p>
          <a:p>
            <a:pPr marL="540000" lvl="1" indent="-264618"/>
            <a:r>
              <a:rPr lang="en-GB" sz="1800" dirty="0" smtClean="0"/>
              <a:t>completing </a:t>
            </a:r>
            <a:r>
              <a:rPr lang="en-GB" sz="1800" dirty="0"/>
              <a:t>reconstruction of the entire faculty </a:t>
            </a:r>
            <a:r>
              <a:rPr lang="en-GB" sz="1800" dirty="0" smtClean="0"/>
              <a:t>adding a 5th floor</a:t>
            </a:r>
          </a:p>
          <a:p>
            <a:pPr marL="540000" lvl="1" indent="-264618"/>
            <a:r>
              <a:rPr lang="en-GB" sz="1800" dirty="0" smtClean="0"/>
              <a:t>setting </a:t>
            </a:r>
            <a:r>
              <a:rPr lang="en-GB" sz="1800" dirty="0"/>
              <a:t>up procedures for systematic support for research activities of academic </a:t>
            </a:r>
            <a:r>
              <a:rPr lang="en-GB" sz="1800" dirty="0" smtClean="0"/>
              <a:t>staff</a:t>
            </a:r>
          </a:p>
          <a:p>
            <a:pPr marL="540000" lvl="1" indent="-264618"/>
            <a:r>
              <a:rPr lang="en-GB" sz="1800" dirty="0" smtClean="0"/>
              <a:t>winning the Rector’s Award </a:t>
            </a:r>
            <a:r>
              <a:rPr lang="en-GB" sz="1800" dirty="0"/>
              <a:t>VŠE </a:t>
            </a:r>
            <a:r>
              <a:rPr lang="en-GB" sz="1800" dirty="0" smtClean="0"/>
              <a:t>for prestigious publication</a:t>
            </a:r>
          </a:p>
          <a:p>
            <a:pPr marL="540000" lvl="1" indent="-264618"/>
            <a:r>
              <a:rPr lang="en-GB" sz="1800" dirty="0" smtClean="0"/>
              <a:t>hiring a </a:t>
            </a:r>
            <a:r>
              <a:rPr lang="en-GB" sz="1800" dirty="0"/>
              <a:t>project manager involved in </a:t>
            </a:r>
            <a:r>
              <a:rPr lang="en-GB" sz="1800" dirty="0" smtClean="0"/>
              <a:t>preparing applications </a:t>
            </a:r>
            <a:r>
              <a:rPr lang="en-GB" sz="1800" dirty="0"/>
              <a:t>for aid from </a:t>
            </a:r>
            <a:r>
              <a:rPr lang="en-GB" sz="1800" dirty="0" smtClean="0"/>
              <a:t>OP VVV funds</a:t>
            </a:r>
          </a:p>
          <a:p>
            <a:pPr marL="540000" lvl="1" indent="-264618"/>
            <a:r>
              <a:rPr lang="en-GB" sz="1800" dirty="0" smtClean="0"/>
              <a:t>intensifying </a:t>
            </a:r>
            <a:r>
              <a:rPr lang="en-GB" sz="1800" dirty="0"/>
              <a:t>the process </a:t>
            </a:r>
            <a:r>
              <a:rPr lang="en-GB" sz="1800" dirty="0" smtClean="0"/>
              <a:t>internationalizing the faculty </a:t>
            </a:r>
            <a:r>
              <a:rPr lang="en-GB" sz="1800" dirty="0"/>
              <a:t>environment</a:t>
            </a:r>
            <a:endParaRPr lang="en-GB" sz="1800" dirty="0" smtClean="0"/>
          </a:p>
          <a:p>
            <a:pPr marL="720000" lvl="3" indent="-264618"/>
            <a:r>
              <a:rPr lang="en-GB" sz="1400" dirty="0" smtClean="0"/>
              <a:t>increasing outgoing and ingoing </a:t>
            </a:r>
            <a:r>
              <a:rPr lang="en-GB" sz="1400" dirty="0"/>
              <a:t>mobility </a:t>
            </a:r>
            <a:endParaRPr lang="en-GB" sz="1400" dirty="0" smtClean="0"/>
          </a:p>
          <a:p>
            <a:pPr marL="720000" lvl="3" indent="-264618"/>
            <a:r>
              <a:rPr lang="en-GB" sz="1400" dirty="0" smtClean="0"/>
              <a:t>Launching the AACSB accreditation </a:t>
            </a:r>
            <a:r>
              <a:rPr lang="en-GB" sz="1400" dirty="0"/>
              <a:t>process </a:t>
            </a:r>
            <a:endParaRPr lang="en-GB" sz="1400" dirty="0" smtClean="0"/>
          </a:p>
          <a:p>
            <a:pPr marL="540000" lvl="1" indent="-264618"/>
            <a:r>
              <a:rPr lang="en-GB" sz="1800" dirty="0" smtClean="0"/>
              <a:t>heightening relations </a:t>
            </a:r>
            <a:r>
              <a:rPr lang="en-GB" sz="1800" dirty="0"/>
              <a:t>with faculty </a:t>
            </a:r>
            <a:r>
              <a:rPr lang="en-GB" sz="1800" dirty="0" smtClean="0"/>
              <a:t>graduates </a:t>
            </a:r>
          </a:p>
          <a:p>
            <a:pPr marL="540000" lvl="1" indent="-264618"/>
            <a:r>
              <a:rPr lang="en-GB" sz="1800" dirty="0" smtClean="0"/>
              <a:t>taking part </a:t>
            </a:r>
            <a:r>
              <a:rPr lang="en-GB" sz="1800" dirty="0"/>
              <a:t>in significant new partner </a:t>
            </a:r>
            <a:r>
              <a:rPr lang="en-GB" sz="1800" dirty="0" smtClean="0"/>
              <a:t>network of important superregional organisations</a:t>
            </a:r>
            <a:endParaRPr lang="en-GB" sz="1800" dirty="0"/>
          </a:p>
          <a:p>
            <a:pPr marL="540000" lvl="1" indent="-264618"/>
            <a:r>
              <a:rPr lang="en-GB" sz="1800" dirty="0" smtClean="0"/>
              <a:t>organising over </a:t>
            </a:r>
            <a:r>
              <a:rPr lang="en-GB" sz="1800" dirty="0"/>
              <a:t>50 interesting educational, cultural, social and sporting events for students and </a:t>
            </a:r>
            <a:r>
              <a:rPr lang="en-GB" sz="1800" dirty="0" smtClean="0"/>
              <a:t>employees</a:t>
            </a:r>
          </a:p>
          <a:p>
            <a:pPr marL="275382" lvl="1" indent="0">
              <a:buNone/>
            </a:pPr>
            <a:endParaRPr lang="en-GB" sz="1800" dirty="0" smtClean="0"/>
          </a:p>
          <a:p>
            <a:pPr marL="252049" indent="-264618"/>
            <a:r>
              <a:rPr lang="en-GB" sz="2000" dirty="0" smtClean="0">
                <a:solidFill>
                  <a:schemeClr val="tx1"/>
                </a:solidFill>
              </a:rPr>
              <a:t>We’ll continue these positive trends in the future</a:t>
            </a: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7859" y="2857756"/>
            <a:ext cx="2800615" cy="2774009"/>
          </a:xfrm>
          <a:prstGeom prst="rect">
            <a:avLst/>
          </a:prstGeom>
          <a:ln>
            <a:noFill/>
          </a:ln>
          <a:effectLst>
            <a:outerShdw blurRad="292100" dist="139700" dir="2700000" algn="tl" rotWithShape="0">
              <a:srgbClr val="333333">
                <a:alpha val="65000"/>
              </a:srgbClr>
            </a:outerShdw>
          </a:effectLst>
        </p:spPr>
      </p:pic>
      <p:sp>
        <p:nvSpPr>
          <p:cNvPr id="5" name="TextovéPole 4"/>
          <p:cNvSpPr txBox="1"/>
          <p:nvPr/>
        </p:nvSpPr>
        <p:spPr>
          <a:xfrm>
            <a:off x="12097695" y="6876975"/>
            <a:ext cx="528436" cy="369332"/>
          </a:xfrm>
          <a:prstGeom prst="rect">
            <a:avLst/>
          </a:prstGeom>
          <a:noFill/>
        </p:spPr>
        <p:txBody>
          <a:bodyPr wrap="square" rtlCol="0">
            <a:spAutoFit/>
          </a:bodyPr>
          <a:lstStyle/>
          <a:p>
            <a:pPr algn="ctr"/>
            <a:r>
              <a:rPr lang="cs-CZ" sz="1800" b="1" dirty="0" smtClean="0">
                <a:solidFill>
                  <a:srgbClr val="E3007A"/>
                </a:solidFill>
              </a:rPr>
              <a:t>11</a:t>
            </a:r>
            <a:endParaRPr lang="cs-CZ" sz="1800" b="1" dirty="0">
              <a:solidFill>
                <a:srgbClr val="E3007A"/>
              </a:solidFill>
            </a:endParaRPr>
          </a:p>
        </p:txBody>
      </p:sp>
    </p:spTree>
    <p:extLst>
      <p:ext uri="{BB962C8B-B14F-4D97-AF65-F5344CB8AC3E}">
        <p14:creationId xmlns:p14="http://schemas.microsoft.com/office/powerpoint/2010/main" val="1889282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25" y="994309"/>
            <a:ext cx="11643500" cy="784830"/>
          </a:xfrm>
        </p:spPr>
        <p:txBody>
          <a:bodyPr/>
          <a:lstStyle/>
          <a:p>
            <a:r>
              <a:rPr lang="cs-CZ" sz="5000" dirty="0"/>
              <a:t>Jindřichův Hradec</a:t>
            </a:r>
            <a:endParaRPr lang="en-US" sz="5000" dirty="0">
              <a:solidFill>
                <a:srgbClr val="E2007A"/>
              </a:solidFill>
            </a:endParaRPr>
          </a:p>
        </p:txBody>
      </p:sp>
      <p:sp>
        <p:nvSpPr>
          <p:cNvPr id="4" name="Text Placeholder 3"/>
          <p:cNvSpPr>
            <a:spLocks noGrp="1"/>
          </p:cNvSpPr>
          <p:nvPr>
            <p:ph type="body" sz="quarter" idx="12"/>
          </p:nvPr>
        </p:nvSpPr>
        <p:spPr>
          <a:xfrm>
            <a:off x="957942" y="1981076"/>
            <a:ext cx="7351459" cy="4869386"/>
          </a:xfrm>
        </p:spPr>
        <p:txBody>
          <a:bodyPr numCol="1">
            <a:normAutofit fontScale="40000" lnSpcReduction="20000"/>
          </a:bodyPr>
          <a:lstStyle/>
          <a:p>
            <a:pPr marL="252049" indent="-264618"/>
            <a:r>
              <a:rPr lang="en-GB" sz="4200" b="0" dirty="0" smtClean="0">
                <a:solidFill>
                  <a:schemeClr val="tx1"/>
                </a:solidFill>
              </a:rPr>
              <a:t>Picturesque South Bohemian town with approximately 22,000 residents</a:t>
            </a:r>
          </a:p>
          <a:p>
            <a:pPr marL="252049" indent="-264618"/>
            <a:r>
              <a:rPr lang="en-GB" sz="4200" b="0" dirty="0" smtClean="0">
                <a:solidFill>
                  <a:schemeClr val="tx1"/>
                </a:solidFill>
              </a:rPr>
              <a:t>Economic, administrative and cultural centre of the region</a:t>
            </a:r>
          </a:p>
          <a:p>
            <a:pPr marL="252049" indent="-264618"/>
            <a:r>
              <a:rPr lang="en-GB" sz="4200" b="0" dirty="0">
                <a:solidFill>
                  <a:schemeClr val="tx1"/>
                </a:solidFill>
              </a:rPr>
              <a:t>Good accessibility by car, bus or </a:t>
            </a:r>
            <a:r>
              <a:rPr lang="en-GB" sz="4200" b="0" dirty="0" smtClean="0">
                <a:solidFill>
                  <a:schemeClr val="tx1"/>
                </a:solidFill>
              </a:rPr>
              <a:t>train</a:t>
            </a:r>
          </a:p>
          <a:p>
            <a:pPr marL="252049" indent="-264618"/>
            <a:r>
              <a:rPr lang="en-GB" sz="4200" b="0" dirty="0">
                <a:solidFill>
                  <a:schemeClr val="tx1"/>
                </a:solidFill>
              </a:rPr>
              <a:t>Quiet and very safe </a:t>
            </a:r>
            <a:r>
              <a:rPr lang="en-GB" sz="4200" b="0" dirty="0" smtClean="0">
                <a:solidFill>
                  <a:schemeClr val="tx1"/>
                </a:solidFill>
              </a:rPr>
              <a:t>city</a:t>
            </a:r>
          </a:p>
          <a:p>
            <a:pPr marL="252049" indent="-264618"/>
            <a:r>
              <a:rPr lang="en-GB" sz="4200" b="0" dirty="0" smtClean="0">
                <a:solidFill>
                  <a:schemeClr val="tx1"/>
                </a:solidFill>
              </a:rPr>
              <a:t>Well-preserved </a:t>
            </a:r>
            <a:r>
              <a:rPr lang="en-GB" sz="4200" b="0" dirty="0">
                <a:solidFill>
                  <a:schemeClr val="tx1"/>
                </a:solidFill>
              </a:rPr>
              <a:t>and </a:t>
            </a:r>
            <a:r>
              <a:rPr lang="en-GB" sz="4200" b="0" dirty="0" smtClean="0">
                <a:solidFill>
                  <a:schemeClr val="tx1"/>
                </a:solidFill>
              </a:rPr>
              <a:t>popular historical centre</a:t>
            </a:r>
          </a:p>
          <a:p>
            <a:pPr marL="252049" indent="-264618"/>
            <a:r>
              <a:rPr lang="en-GB" sz="4200" b="0" dirty="0">
                <a:solidFill>
                  <a:schemeClr val="tx1"/>
                </a:solidFill>
              </a:rPr>
              <a:t>Healthy and beautiful scenery around the town (Czech Canada</a:t>
            </a:r>
            <a:r>
              <a:rPr lang="en-GB" sz="4200" b="0" dirty="0" smtClean="0">
                <a:solidFill>
                  <a:schemeClr val="tx1"/>
                </a:solidFill>
              </a:rPr>
              <a:t>)</a:t>
            </a:r>
          </a:p>
          <a:p>
            <a:pPr marL="252049" indent="-264618"/>
            <a:endParaRPr lang="en-GB" sz="3200" dirty="0" smtClean="0">
              <a:solidFill>
                <a:schemeClr val="tx1"/>
              </a:solidFill>
            </a:endParaRPr>
          </a:p>
          <a:p>
            <a:pPr marL="252049" indent="-264618"/>
            <a:r>
              <a:rPr lang="en-GB" sz="4200" b="0" dirty="0">
                <a:solidFill>
                  <a:schemeClr val="tx1"/>
                </a:solidFill>
              </a:rPr>
              <a:t>Sports and social facilities </a:t>
            </a:r>
            <a:r>
              <a:rPr lang="en-GB" sz="4200" b="0" dirty="0" smtClean="0">
                <a:solidFill>
                  <a:schemeClr val="tx1"/>
                </a:solidFill>
              </a:rPr>
              <a:t>in  the city</a:t>
            </a:r>
          </a:p>
          <a:p>
            <a:pPr marL="540000" lvl="1" indent="-264618">
              <a:buFontTx/>
              <a:buChar char="•"/>
            </a:pPr>
            <a:r>
              <a:rPr lang="en-GB" sz="2900" dirty="0"/>
              <a:t>sports stadium, sports hall, athletics stadium, swimming </a:t>
            </a:r>
            <a:r>
              <a:rPr lang="en-GB" sz="2900" dirty="0" smtClean="0"/>
              <a:t>pool </a:t>
            </a:r>
          </a:p>
          <a:p>
            <a:pPr marL="540000" lvl="1" indent="-264618">
              <a:buFontTx/>
              <a:buChar char="•"/>
            </a:pPr>
            <a:r>
              <a:rPr lang="en-GB" sz="2900" dirty="0"/>
              <a:t>fitness </a:t>
            </a:r>
            <a:r>
              <a:rPr lang="en-GB" sz="2900" dirty="0" smtClean="0"/>
              <a:t>centres, </a:t>
            </a:r>
            <a:r>
              <a:rPr lang="en-GB" sz="2900" dirty="0"/>
              <a:t>sports </a:t>
            </a:r>
            <a:r>
              <a:rPr lang="en-GB" sz="2900" dirty="0" smtClean="0"/>
              <a:t>centres</a:t>
            </a:r>
          </a:p>
          <a:p>
            <a:pPr marL="540000" lvl="1" indent="-264618">
              <a:buFontTx/>
              <a:buChar char="•"/>
            </a:pPr>
            <a:r>
              <a:rPr lang="en-GB" sz="2900" dirty="0"/>
              <a:t>a dense network of bike and hiking </a:t>
            </a:r>
            <a:r>
              <a:rPr lang="en-GB" sz="2900" dirty="0" smtClean="0"/>
              <a:t>trails</a:t>
            </a:r>
          </a:p>
          <a:p>
            <a:pPr marL="540000" lvl="1" indent="-264618">
              <a:buFontTx/>
              <a:buChar char="•"/>
            </a:pPr>
            <a:r>
              <a:rPr lang="en-GB" sz="2900" dirty="0"/>
              <a:t>cinema, </a:t>
            </a:r>
            <a:r>
              <a:rPr lang="en-GB" sz="2900" dirty="0" smtClean="0"/>
              <a:t>theatre</a:t>
            </a:r>
          </a:p>
          <a:p>
            <a:pPr marL="540000" lvl="1" indent="-264618">
              <a:buFontTx/>
              <a:buChar char="•"/>
            </a:pPr>
            <a:r>
              <a:rPr lang="en-GB" sz="2900" dirty="0" smtClean="0"/>
              <a:t>museums </a:t>
            </a:r>
            <a:r>
              <a:rPr lang="en-GB" sz="2900" dirty="0"/>
              <a:t>and </a:t>
            </a:r>
            <a:r>
              <a:rPr lang="en-GB" sz="2900" dirty="0" smtClean="0"/>
              <a:t>galleries</a:t>
            </a:r>
          </a:p>
          <a:p>
            <a:pPr marL="540000" lvl="1" indent="-264618">
              <a:buFontTx/>
              <a:buChar char="•"/>
            </a:pPr>
            <a:r>
              <a:rPr lang="en-GB" sz="2900" dirty="0"/>
              <a:t>major cultural events throughout the </a:t>
            </a:r>
            <a:r>
              <a:rPr lang="en-GB" sz="2900" dirty="0" smtClean="0"/>
              <a:t>year</a:t>
            </a:r>
          </a:p>
          <a:p>
            <a:pPr marL="252049" indent="-264618"/>
            <a:endParaRPr lang="en-GB" sz="3300" b="0" dirty="0" smtClean="0">
              <a:solidFill>
                <a:schemeClr val="tx1"/>
              </a:solidFill>
            </a:endParaRPr>
          </a:p>
          <a:p>
            <a:pPr marL="252049" indent="-264618"/>
            <a:r>
              <a:rPr lang="en-GB" sz="4200" b="0" dirty="0" smtClean="0">
                <a:solidFill>
                  <a:schemeClr val="tx1"/>
                </a:solidFill>
              </a:rPr>
              <a:t>Facilities for student life</a:t>
            </a:r>
          </a:p>
          <a:p>
            <a:pPr marL="540000" lvl="1" indent="-264618">
              <a:buFontTx/>
              <a:buChar char="•"/>
            </a:pPr>
            <a:r>
              <a:rPr lang="en-GB" sz="3000" dirty="0" smtClean="0"/>
              <a:t>dozens of pubs and bars</a:t>
            </a:r>
          </a:p>
          <a:p>
            <a:pPr marL="540000" lvl="1" indent="-264618">
              <a:buFontTx/>
              <a:buChar char="•"/>
            </a:pPr>
            <a:r>
              <a:rPr lang="en-GB" sz="3000" dirty="0" smtClean="0"/>
              <a:t>two discos</a:t>
            </a:r>
            <a:endParaRPr lang="en-GB" sz="3000" dirty="0"/>
          </a:p>
        </p:txBody>
      </p:sp>
      <p:sp>
        <p:nvSpPr>
          <p:cNvPr id="5" name="Text Placeholder 4"/>
          <p:cNvSpPr>
            <a:spLocks noGrp="1"/>
          </p:cNvSpPr>
          <p:nvPr>
            <p:ph type="body" sz="quarter" idx="13"/>
          </p:nvPr>
        </p:nvSpPr>
        <p:spPr>
          <a:xfrm>
            <a:off x="12021621" y="6875044"/>
            <a:ext cx="514019" cy="369332"/>
          </a:xfrm>
        </p:spPr>
        <p:txBody>
          <a:bodyPr/>
          <a:lstStyle/>
          <a:p>
            <a:pPr marL="0" indent="0">
              <a:buNone/>
            </a:pPr>
            <a:r>
              <a:rPr lang="cs-CZ" sz="1800" b="1" dirty="0">
                <a:solidFill>
                  <a:srgbClr val="E3007A"/>
                </a:solidFill>
                <a:latin typeface="+mn-lt"/>
                <a:cs typeface="+mn-cs"/>
              </a:rPr>
              <a:t>12</a:t>
            </a:r>
            <a:endParaRPr lang="en-US" sz="1800" b="1" dirty="0">
              <a:solidFill>
                <a:srgbClr val="E3007A"/>
              </a:solidFill>
              <a:latin typeface="+mn-lt"/>
              <a:cs typeface="+mn-cs"/>
            </a:endParaRPr>
          </a:p>
        </p:txBody>
      </p:sp>
      <p:pic>
        <p:nvPicPr>
          <p:cNvPr id="7" name="Obrázek 6"/>
          <p:cNvPicPr preferRelativeResize="0">
            <a:picLocks/>
          </p:cNvPicPr>
          <p:nvPr/>
        </p:nvPicPr>
        <p:blipFill>
          <a:blip r:embed="rId2" cstate="screen">
            <a:extLst>
              <a:ext uri="{28A0092B-C50C-407E-A947-70E740481C1C}">
                <a14:useLocalDpi xmlns:a14="http://schemas.microsoft.com/office/drawing/2010/main" val="0"/>
              </a:ext>
            </a:extLst>
          </a:blip>
          <a:stretch>
            <a:fillRect/>
          </a:stretch>
        </p:blipFill>
        <p:spPr>
          <a:xfrm>
            <a:off x="9637473" y="3685008"/>
            <a:ext cx="1852375" cy="13230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Obrázek 7"/>
          <p:cNvPicPr preferRelativeResize="0">
            <a:picLocks/>
          </p:cNvPicPr>
          <p:nvPr/>
        </p:nvPicPr>
        <p:blipFill>
          <a:blip r:embed="rId3" cstate="screen">
            <a:extLst>
              <a:ext uri="{28A0092B-C50C-407E-A947-70E740481C1C}">
                <a14:useLocalDpi xmlns:a14="http://schemas.microsoft.com/office/drawing/2010/main" val="0"/>
              </a:ext>
            </a:extLst>
          </a:blip>
          <a:stretch>
            <a:fillRect/>
          </a:stretch>
        </p:blipFill>
        <p:spPr>
          <a:xfrm>
            <a:off x="7462507" y="3697239"/>
            <a:ext cx="1852375" cy="13230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Obrázek 8"/>
          <p:cNvPicPr preferRelativeResize="0">
            <a:picLocks/>
          </p:cNvPicPr>
          <p:nvPr/>
        </p:nvPicPr>
        <p:blipFill>
          <a:blip r:embed="rId4" cstate="screen">
            <a:extLst>
              <a:ext uri="{28A0092B-C50C-407E-A947-70E740481C1C}">
                <a14:useLocalDpi xmlns:a14="http://schemas.microsoft.com/office/drawing/2010/main" val="0"/>
              </a:ext>
            </a:extLst>
          </a:blip>
          <a:stretch>
            <a:fillRect/>
          </a:stretch>
        </p:blipFill>
        <p:spPr>
          <a:xfrm>
            <a:off x="9586630" y="2003540"/>
            <a:ext cx="1852375" cy="13230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Obrázek 9"/>
          <p:cNvPicPr preferRelativeResize="0">
            <a:picLocks/>
          </p:cNvPicPr>
          <p:nvPr/>
        </p:nvPicPr>
        <p:blipFill>
          <a:blip r:embed="rId5" cstate="screen">
            <a:extLst>
              <a:ext uri="{28A0092B-C50C-407E-A947-70E740481C1C}">
                <a14:useLocalDpi xmlns:a14="http://schemas.microsoft.com/office/drawing/2010/main" val="0"/>
              </a:ext>
            </a:extLst>
          </a:blip>
          <a:stretch>
            <a:fillRect/>
          </a:stretch>
        </p:blipFill>
        <p:spPr>
          <a:xfrm>
            <a:off x="7462507" y="2003540"/>
            <a:ext cx="1852375" cy="13230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Obrázek 10"/>
          <p:cNvPicPr preferRelativeResize="0">
            <a:picLocks/>
          </p:cNvPicPr>
          <p:nvPr/>
        </p:nvPicPr>
        <p:blipFill>
          <a:blip r:embed="rId6" cstate="screen">
            <a:extLst>
              <a:ext uri="{28A0092B-C50C-407E-A947-70E740481C1C}">
                <a14:useLocalDpi xmlns:a14="http://schemas.microsoft.com/office/drawing/2010/main" val="0"/>
              </a:ext>
            </a:extLst>
          </a:blip>
          <a:stretch>
            <a:fillRect/>
          </a:stretch>
        </p:blipFill>
        <p:spPr>
          <a:xfrm>
            <a:off x="8388695" y="2956246"/>
            <a:ext cx="1852375" cy="13230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Obrázek 11"/>
          <p:cNvPicPr preferRelativeResize="0">
            <a:picLocks/>
          </p:cNvPicPr>
          <p:nvPr/>
        </p:nvPicPr>
        <p:blipFill>
          <a:blip r:embed="rId7" cstate="screen">
            <a:extLst>
              <a:ext uri="{28A0092B-C50C-407E-A947-70E740481C1C}">
                <a14:useLocalDpi xmlns:a14="http://schemas.microsoft.com/office/drawing/2010/main" val="0"/>
              </a:ext>
            </a:extLst>
          </a:blip>
          <a:stretch>
            <a:fillRect/>
          </a:stretch>
        </p:blipFill>
        <p:spPr>
          <a:xfrm>
            <a:off x="9690174" y="5417939"/>
            <a:ext cx="1852375" cy="13230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Obrázek 12"/>
          <p:cNvPicPr preferRelativeResize="0">
            <a:picLocks/>
          </p:cNvPicPr>
          <p:nvPr/>
        </p:nvPicPr>
        <p:blipFill>
          <a:blip r:embed="rId8" cstate="screen">
            <a:extLst>
              <a:ext uri="{28A0092B-C50C-407E-A947-70E740481C1C}">
                <a14:useLocalDpi xmlns:a14="http://schemas.microsoft.com/office/drawing/2010/main" val="0"/>
              </a:ext>
            </a:extLst>
          </a:blip>
          <a:stretch>
            <a:fillRect/>
          </a:stretch>
        </p:blipFill>
        <p:spPr>
          <a:xfrm>
            <a:off x="7490863" y="5380810"/>
            <a:ext cx="1852375" cy="13230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Obrázek 13"/>
          <p:cNvPicPr preferRelativeResize="0">
            <a:picLocks/>
          </p:cNvPicPr>
          <p:nvPr/>
        </p:nvPicPr>
        <p:blipFill>
          <a:blip r:embed="rId9" cstate="screen">
            <a:extLst>
              <a:ext uri="{28A0092B-C50C-407E-A947-70E740481C1C}">
                <a14:useLocalDpi xmlns:a14="http://schemas.microsoft.com/office/drawing/2010/main" val="0"/>
              </a:ext>
            </a:extLst>
          </a:blip>
          <a:stretch>
            <a:fillRect/>
          </a:stretch>
        </p:blipFill>
        <p:spPr>
          <a:xfrm>
            <a:off x="8434740" y="4755801"/>
            <a:ext cx="1852375" cy="13230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6712982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725" y="785343"/>
            <a:ext cx="5704619" cy="784830"/>
          </a:xfrm>
        </p:spPr>
        <p:txBody>
          <a:bodyPr/>
          <a:lstStyle/>
          <a:p>
            <a:r>
              <a:rPr lang="en-GB" sz="5000" dirty="0" smtClean="0"/>
              <a:t>What to remember</a:t>
            </a:r>
            <a:endParaRPr lang="en-GB" sz="5000" dirty="0">
              <a:solidFill>
                <a:srgbClr val="E2007A"/>
              </a:solidFill>
            </a:endParaRPr>
          </a:p>
        </p:txBody>
      </p:sp>
      <p:sp>
        <p:nvSpPr>
          <p:cNvPr id="5" name="Zástupný symbol pro text 4"/>
          <p:cNvSpPr>
            <a:spLocks noGrp="1"/>
          </p:cNvSpPr>
          <p:nvPr>
            <p:ph type="body" sz="quarter" idx="13"/>
          </p:nvPr>
        </p:nvSpPr>
        <p:spPr>
          <a:xfrm>
            <a:off x="12021621" y="6875046"/>
            <a:ext cx="514019" cy="369332"/>
          </a:xfrm>
        </p:spPr>
        <p:txBody>
          <a:bodyPr/>
          <a:lstStyle/>
          <a:p>
            <a:pPr marL="0" indent="0">
              <a:buNone/>
            </a:pPr>
            <a:r>
              <a:rPr lang="en-GB" sz="1800" b="1" dirty="0" smtClean="0">
                <a:solidFill>
                  <a:srgbClr val="E3007A"/>
                </a:solidFill>
                <a:latin typeface="+mn-lt"/>
                <a:cs typeface="+mn-cs"/>
              </a:rPr>
              <a:t>13</a:t>
            </a:r>
            <a:endParaRPr lang="en-GB" sz="1800" b="1" dirty="0">
              <a:solidFill>
                <a:srgbClr val="E3007A"/>
              </a:solidFill>
              <a:latin typeface="+mn-lt"/>
              <a:cs typeface="+mn-cs"/>
            </a:endParaRPr>
          </a:p>
        </p:txBody>
      </p:sp>
      <p:sp>
        <p:nvSpPr>
          <p:cNvPr id="8" name="TextovéPole 7"/>
          <p:cNvSpPr txBox="1"/>
          <p:nvPr/>
        </p:nvSpPr>
        <p:spPr>
          <a:xfrm rot="619790">
            <a:off x="914981" y="1949138"/>
            <a:ext cx="5626207" cy="1212957"/>
          </a:xfrm>
          <a:prstGeom prst="rect">
            <a:avLst/>
          </a:prstGeom>
          <a:noFill/>
        </p:spPr>
        <p:txBody>
          <a:bodyPr wrap="square" lIns="134426" tIns="67213" rIns="134426" bIns="67213" rtlCol="0">
            <a:spAutoFit/>
          </a:bodyPr>
          <a:lstStyle/>
          <a:p>
            <a:r>
              <a:rPr lang="en-GB" sz="3500" dirty="0" smtClean="0">
                <a:solidFill>
                  <a:srgbClr val="333333"/>
                </a:solidFill>
              </a:rPr>
              <a:t>We have a rich </a:t>
            </a:r>
          </a:p>
          <a:p>
            <a:r>
              <a:rPr lang="en-GB" sz="3500" dirty="0" smtClean="0">
                <a:solidFill>
                  <a:srgbClr val="E2007A"/>
                </a:solidFill>
              </a:rPr>
              <a:t>social life</a:t>
            </a:r>
            <a:endParaRPr lang="en-GB" sz="3500" dirty="0">
              <a:solidFill>
                <a:srgbClr val="E2007A"/>
              </a:solidFill>
            </a:endParaRPr>
          </a:p>
        </p:txBody>
      </p:sp>
      <p:sp>
        <p:nvSpPr>
          <p:cNvPr id="9" name="TextovéPole 8"/>
          <p:cNvSpPr txBox="1"/>
          <p:nvPr/>
        </p:nvSpPr>
        <p:spPr>
          <a:xfrm rot="20221685">
            <a:off x="5904942" y="3385867"/>
            <a:ext cx="7588456" cy="674348"/>
          </a:xfrm>
          <a:prstGeom prst="rect">
            <a:avLst/>
          </a:prstGeom>
          <a:noFill/>
        </p:spPr>
        <p:txBody>
          <a:bodyPr wrap="square" lIns="134426" tIns="67213" rIns="134426" bIns="67213" rtlCol="0">
            <a:spAutoFit/>
          </a:bodyPr>
          <a:lstStyle/>
          <a:p>
            <a:r>
              <a:rPr lang="en-GB" sz="3500" dirty="0" smtClean="0">
                <a:solidFill>
                  <a:srgbClr val="333333"/>
                </a:solidFill>
              </a:rPr>
              <a:t>We’re</a:t>
            </a:r>
            <a:r>
              <a:rPr lang="en-GB" sz="3500" dirty="0" smtClean="0"/>
              <a:t> </a:t>
            </a:r>
            <a:r>
              <a:rPr lang="en-GB" sz="3500" dirty="0" smtClean="0">
                <a:solidFill>
                  <a:srgbClr val="E2007A"/>
                </a:solidFill>
              </a:rPr>
              <a:t>VŠE</a:t>
            </a:r>
            <a:r>
              <a:rPr lang="en-GB" sz="3500" dirty="0" smtClean="0"/>
              <a:t>, </a:t>
            </a:r>
            <a:r>
              <a:rPr lang="en-GB" sz="3500" dirty="0" smtClean="0">
                <a:solidFill>
                  <a:srgbClr val="333333"/>
                </a:solidFill>
              </a:rPr>
              <a:t>we’re in </a:t>
            </a:r>
            <a:r>
              <a:rPr lang="en-GB" sz="3500" dirty="0" err="1" smtClean="0">
                <a:solidFill>
                  <a:srgbClr val="E2007A"/>
                </a:solidFill>
              </a:rPr>
              <a:t>Jindřich</a:t>
            </a:r>
            <a:r>
              <a:rPr lang="cs-CZ" sz="3500" dirty="0" err="1" smtClean="0">
                <a:solidFill>
                  <a:srgbClr val="E2007A"/>
                </a:solidFill>
              </a:rPr>
              <a:t>ův</a:t>
            </a:r>
            <a:r>
              <a:rPr lang="en-GB" sz="3500" dirty="0" smtClean="0">
                <a:solidFill>
                  <a:srgbClr val="E2007A"/>
                </a:solidFill>
              </a:rPr>
              <a:t> </a:t>
            </a:r>
            <a:r>
              <a:rPr lang="en-GB" sz="3500" dirty="0" err="1" smtClean="0">
                <a:solidFill>
                  <a:srgbClr val="E2007A"/>
                </a:solidFill>
              </a:rPr>
              <a:t>Hrad</a:t>
            </a:r>
            <a:r>
              <a:rPr lang="cs-CZ" sz="3500" dirty="0" err="1" smtClean="0">
                <a:solidFill>
                  <a:srgbClr val="E2007A"/>
                </a:solidFill>
              </a:rPr>
              <a:t>ec</a:t>
            </a:r>
            <a:r>
              <a:rPr lang="en-GB" sz="3500" dirty="0" smtClean="0">
                <a:solidFill>
                  <a:srgbClr val="E2007A"/>
                </a:solidFill>
              </a:rPr>
              <a:t> </a:t>
            </a:r>
            <a:r>
              <a:rPr lang="en-GB" sz="3500" dirty="0" smtClean="0">
                <a:sym typeface="Wingdings" panose="05000000000000000000" pitchFamily="2" charset="2"/>
              </a:rPr>
              <a:t></a:t>
            </a:r>
            <a:endParaRPr lang="en-GB" sz="3500" dirty="0"/>
          </a:p>
        </p:txBody>
      </p:sp>
      <p:sp>
        <p:nvSpPr>
          <p:cNvPr id="10" name="TextovéPole 9"/>
          <p:cNvSpPr txBox="1"/>
          <p:nvPr/>
        </p:nvSpPr>
        <p:spPr>
          <a:xfrm rot="21283405">
            <a:off x="9306350" y="5430557"/>
            <a:ext cx="3690526" cy="678676"/>
          </a:xfrm>
          <a:prstGeom prst="rect">
            <a:avLst/>
          </a:prstGeom>
          <a:noFill/>
        </p:spPr>
        <p:txBody>
          <a:bodyPr wrap="square" lIns="134426" tIns="67213" rIns="134426" bIns="67213" rtlCol="0">
            <a:spAutoFit/>
          </a:bodyPr>
          <a:lstStyle/>
          <a:p>
            <a:r>
              <a:rPr lang="en-GB" sz="3500" dirty="0" smtClean="0">
                <a:solidFill>
                  <a:srgbClr val="333333"/>
                </a:solidFill>
              </a:rPr>
              <a:t>We’re a </a:t>
            </a:r>
            <a:r>
              <a:rPr lang="en-GB" sz="3500" dirty="0" smtClean="0">
                <a:solidFill>
                  <a:srgbClr val="E2007A"/>
                </a:solidFill>
              </a:rPr>
              <a:t>family</a:t>
            </a:r>
            <a:endParaRPr lang="en-GB" sz="3500" dirty="0">
              <a:solidFill>
                <a:srgbClr val="E2007A"/>
              </a:solidFill>
            </a:endParaRPr>
          </a:p>
        </p:txBody>
      </p:sp>
      <p:sp>
        <p:nvSpPr>
          <p:cNvPr id="11" name="TextovéPole 10"/>
          <p:cNvSpPr txBox="1"/>
          <p:nvPr/>
        </p:nvSpPr>
        <p:spPr>
          <a:xfrm rot="20901540">
            <a:off x="630154" y="3586187"/>
            <a:ext cx="3765250" cy="1751566"/>
          </a:xfrm>
          <a:prstGeom prst="rect">
            <a:avLst/>
          </a:prstGeom>
          <a:noFill/>
        </p:spPr>
        <p:txBody>
          <a:bodyPr wrap="square" lIns="134426" tIns="67213" rIns="134426" bIns="67213" rtlCol="0">
            <a:spAutoFit/>
          </a:bodyPr>
          <a:lstStyle/>
          <a:p>
            <a:r>
              <a:rPr lang="en-GB" sz="3500" dirty="0" smtClean="0">
                <a:solidFill>
                  <a:srgbClr val="333333"/>
                </a:solidFill>
              </a:rPr>
              <a:t>We study</a:t>
            </a:r>
            <a:r>
              <a:rPr lang="en-GB" sz="3500" dirty="0" smtClean="0"/>
              <a:t> </a:t>
            </a:r>
            <a:r>
              <a:rPr lang="en-GB" sz="3500" dirty="0" smtClean="0">
                <a:solidFill>
                  <a:srgbClr val="E2007A"/>
                </a:solidFill>
              </a:rPr>
              <a:t>with high quality and modularly</a:t>
            </a:r>
            <a:endParaRPr lang="en-GB" sz="3500" dirty="0">
              <a:solidFill>
                <a:srgbClr val="E2007A"/>
              </a:solidFill>
            </a:endParaRPr>
          </a:p>
        </p:txBody>
      </p:sp>
      <p:sp>
        <p:nvSpPr>
          <p:cNvPr id="12" name="TextovéPole 11"/>
          <p:cNvSpPr txBox="1"/>
          <p:nvPr/>
        </p:nvSpPr>
        <p:spPr>
          <a:xfrm rot="310383">
            <a:off x="2421424" y="5886459"/>
            <a:ext cx="4992399" cy="678676"/>
          </a:xfrm>
          <a:prstGeom prst="rect">
            <a:avLst/>
          </a:prstGeom>
          <a:noFill/>
        </p:spPr>
        <p:txBody>
          <a:bodyPr wrap="square" lIns="134426" tIns="67213" rIns="134426" bIns="67213" rtlCol="0">
            <a:spAutoFit/>
          </a:bodyPr>
          <a:lstStyle/>
          <a:p>
            <a:r>
              <a:rPr lang="en-GB" sz="3500" dirty="0" smtClean="0">
                <a:solidFill>
                  <a:srgbClr val="333333"/>
                </a:solidFill>
              </a:rPr>
              <a:t>We support</a:t>
            </a:r>
            <a:r>
              <a:rPr lang="en-GB" sz="3500" dirty="0" smtClean="0"/>
              <a:t> </a:t>
            </a:r>
            <a:r>
              <a:rPr lang="en-GB" sz="3500" dirty="0" smtClean="0">
                <a:solidFill>
                  <a:srgbClr val="E2007A"/>
                </a:solidFill>
              </a:rPr>
              <a:t>travellers</a:t>
            </a:r>
            <a:endParaRPr lang="en-GB" sz="3500" dirty="0">
              <a:solidFill>
                <a:srgbClr val="E2007A"/>
              </a:solidFill>
            </a:endParaRPr>
          </a:p>
        </p:txBody>
      </p:sp>
      <p:pic>
        <p:nvPicPr>
          <p:cNvPr id="13" name="Obrázek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58717">
            <a:off x="7259073" y="5731137"/>
            <a:ext cx="711353" cy="1219990"/>
          </a:xfrm>
          <a:prstGeom prst="rect">
            <a:avLst/>
          </a:prstGeom>
        </p:spPr>
      </p:pic>
      <p:pic>
        <p:nvPicPr>
          <p:cNvPr id="16" name="Obrázek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24640">
            <a:off x="9488976" y="6228725"/>
            <a:ext cx="1199052" cy="1120187"/>
          </a:xfrm>
          <a:prstGeom prst="rect">
            <a:avLst/>
          </a:prstGeom>
        </p:spPr>
      </p:pic>
      <p:sp>
        <p:nvSpPr>
          <p:cNvPr id="14" name="TextovéPole 13"/>
          <p:cNvSpPr txBox="1"/>
          <p:nvPr/>
        </p:nvSpPr>
        <p:spPr>
          <a:xfrm rot="619790">
            <a:off x="7063510" y="1769356"/>
            <a:ext cx="4562173" cy="674348"/>
          </a:xfrm>
          <a:prstGeom prst="rect">
            <a:avLst/>
          </a:prstGeom>
          <a:noFill/>
        </p:spPr>
        <p:txBody>
          <a:bodyPr wrap="square" lIns="134426" tIns="67213" rIns="134426" bIns="67213" rtlCol="0">
            <a:spAutoFit/>
          </a:bodyPr>
          <a:lstStyle/>
          <a:p>
            <a:r>
              <a:rPr lang="en-GB" sz="3500" dirty="0" smtClean="0">
                <a:solidFill>
                  <a:srgbClr val="333333"/>
                </a:solidFill>
              </a:rPr>
              <a:t>We like </a:t>
            </a:r>
            <a:r>
              <a:rPr lang="en-GB" sz="3500" dirty="0" smtClean="0">
                <a:solidFill>
                  <a:srgbClr val="E2007A"/>
                </a:solidFill>
              </a:rPr>
              <a:t>graduates</a:t>
            </a:r>
            <a:endParaRPr lang="en-GB" sz="3500" dirty="0">
              <a:solidFill>
                <a:srgbClr val="E2007A"/>
              </a:solidFill>
            </a:endParaRPr>
          </a:p>
        </p:txBody>
      </p:sp>
      <p:sp>
        <p:nvSpPr>
          <p:cNvPr id="15" name="TextovéPole 14"/>
          <p:cNvSpPr txBox="1"/>
          <p:nvPr/>
        </p:nvSpPr>
        <p:spPr>
          <a:xfrm rot="21283405">
            <a:off x="5567270" y="2439312"/>
            <a:ext cx="4529928" cy="1212957"/>
          </a:xfrm>
          <a:prstGeom prst="rect">
            <a:avLst/>
          </a:prstGeom>
          <a:noFill/>
        </p:spPr>
        <p:txBody>
          <a:bodyPr wrap="square" lIns="134426" tIns="67213" rIns="134426" bIns="67213" rtlCol="0">
            <a:spAutoFit/>
          </a:bodyPr>
          <a:lstStyle/>
          <a:p>
            <a:r>
              <a:rPr lang="en-GB" sz="3500" dirty="0" smtClean="0">
                <a:solidFill>
                  <a:srgbClr val="333333"/>
                </a:solidFill>
              </a:rPr>
              <a:t>There is no shortage of </a:t>
            </a:r>
            <a:r>
              <a:rPr lang="en-GB" sz="3500" dirty="0" smtClean="0">
                <a:solidFill>
                  <a:srgbClr val="E2007A"/>
                </a:solidFill>
              </a:rPr>
              <a:t>practical experience</a:t>
            </a:r>
            <a:endParaRPr lang="en-GB" sz="3500" dirty="0">
              <a:solidFill>
                <a:srgbClr val="E2007A"/>
              </a:solidFill>
            </a:endParaRPr>
          </a:p>
        </p:txBody>
      </p:sp>
      <p:pic>
        <p:nvPicPr>
          <p:cNvPr id="3" name="Obrázek 2"/>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3309076" y="4290184"/>
            <a:ext cx="838015" cy="758204"/>
          </a:xfrm>
          <a:prstGeom prst="rect">
            <a:avLst/>
          </a:prstGeom>
        </p:spPr>
      </p:pic>
      <p:pic>
        <p:nvPicPr>
          <p:cNvPr id="6" name="Obráze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9323" y="540271"/>
            <a:ext cx="2449921" cy="1172790"/>
          </a:xfrm>
          <a:prstGeom prst="rect">
            <a:avLst/>
          </a:prstGeom>
          <a:scene3d>
            <a:camera prst="orthographicFront">
              <a:rot lat="0" lon="0" rev="20099999"/>
            </a:camera>
            <a:lightRig rig="threePt" dir="t"/>
          </a:scene3d>
        </p:spPr>
      </p:pic>
      <p:pic>
        <p:nvPicPr>
          <p:cNvPr id="17" name="Obrázek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80136" y="3723041"/>
            <a:ext cx="1355391" cy="991038"/>
          </a:xfrm>
          <a:prstGeom prst="rect">
            <a:avLst/>
          </a:prstGeom>
        </p:spPr>
      </p:pic>
      <p:pic>
        <p:nvPicPr>
          <p:cNvPr id="18" name="Obrázek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48644" y="1710849"/>
            <a:ext cx="1196431" cy="1136422"/>
          </a:xfrm>
          <a:prstGeom prst="rect">
            <a:avLst/>
          </a:prstGeom>
        </p:spPr>
      </p:pic>
    </p:spTree>
    <p:extLst>
      <p:ext uri="{BB962C8B-B14F-4D97-AF65-F5344CB8AC3E}">
        <p14:creationId xmlns:p14="http://schemas.microsoft.com/office/powerpoint/2010/main" val="1449923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25" y="869659"/>
            <a:ext cx="11643500" cy="909480"/>
          </a:xfrm>
        </p:spPr>
        <p:txBody>
          <a:bodyPr/>
          <a:lstStyle/>
          <a:p>
            <a:r>
              <a:rPr lang="en-GB" sz="5900" dirty="0" smtClean="0">
                <a:solidFill>
                  <a:srgbClr val="E2007A"/>
                </a:solidFill>
              </a:rPr>
              <a:t>contact</a:t>
            </a:r>
            <a:endParaRPr lang="en-GB" sz="5900" dirty="0">
              <a:solidFill>
                <a:srgbClr val="E2007A"/>
              </a:solidFill>
            </a:endParaRPr>
          </a:p>
        </p:txBody>
      </p:sp>
      <p:sp>
        <p:nvSpPr>
          <p:cNvPr id="4" name="Text Placeholder 3"/>
          <p:cNvSpPr>
            <a:spLocks noGrp="1"/>
          </p:cNvSpPr>
          <p:nvPr>
            <p:ph type="body" sz="quarter" idx="12"/>
          </p:nvPr>
        </p:nvSpPr>
        <p:spPr>
          <a:xfrm>
            <a:off x="977776" y="1817062"/>
            <a:ext cx="5551809" cy="3115698"/>
          </a:xfrm>
        </p:spPr>
        <p:txBody>
          <a:bodyPr numCol="1">
            <a:normAutofit/>
          </a:bodyPr>
          <a:lstStyle/>
          <a:p>
            <a:pPr marL="0" indent="0">
              <a:lnSpc>
                <a:spcPts val="4410"/>
              </a:lnSpc>
              <a:buNone/>
            </a:pPr>
            <a:r>
              <a:rPr lang="en-US" sz="2900" dirty="0" smtClean="0">
                <a:solidFill>
                  <a:srgbClr val="E2007A"/>
                </a:solidFill>
              </a:rPr>
              <a:t>Faculty of Management </a:t>
            </a:r>
            <a:r>
              <a:rPr lang="cs-CZ" sz="2900" dirty="0" smtClean="0">
                <a:solidFill>
                  <a:srgbClr val="E2007A"/>
                </a:solidFill>
              </a:rPr>
              <a:t>VŠE</a:t>
            </a:r>
            <a:endParaRPr lang="cs-CZ" sz="2900" dirty="0">
              <a:solidFill>
                <a:srgbClr val="E2007A"/>
              </a:solidFill>
            </a:endParaRPr>
          </a:p>
          <a:p>
            <a:pPr marL="0" indent="0">
              <a:lnSpc>
                <a:spcPts val="4410"/>
              </a:lnSpc>
              <a:buNone/>
            </a:pPr>
            <a:r>
              <a:rPr lang="cs-CZ" sz="2900" b="0" dirty="0">
                <a:solidFill>
                  <a:schemeClr val="tx1"/>
                </a:solidFill>
              </a:rPr>
              <a:t>Jarošovská 1117, Jindřichův Hradec</a:t>
            </a:r>
          </a:p>
          <a:p>
            <a:pPr marL="0" indent="0">
              <a:lnSpc>
                <a:spcPts val="4410"/>
              </a:lnSpc>
              <a:buNone/>
            </a:pPr>
            <a:r>
              <a:rPr lang="cs-CZ" sz="2900" b="0" dirty="0">
                <a:solidFill>
                  <a:schemeClr val="tx1"/>
                </a:solidFill>
              </a:rPr>
              <a:t> </a:t>
            </a:r>
            <a:r>
              <a:rPr lang="cs-CZ" sz="2900" b="0" dirty="0" smtClean="0">
                <a:solidFill>
                  <a:schemeClr val="tx1"/>
                </a:solidFill>
              </a:rPr>
              <a:t>     384 </a:t>
            </a:r>
            <a:r>
              <a:rPr lang="cs-CZ" sz="2900" b="0" dirty="0">
                <a:solidFill>
                  <a:schemeClr val="tx1"/>
                </a:solidFill>
              </a:rPr>
              <a:t>417 </a:t>
            </a:r>
            <a:r>
              <a:rPr lang="cs-CZ" sz="2900" b="0" dirty="0" smtClean="0">
                <a:solidFill>
                  <a:schemeClr val="tx1"/>
                </a:solidFill>
              </a:rPr>
              <a:t>277</a:t>
            </a:r>
          </a:p>
          <a:p>
            <a:pPr marL="0" indent="0">
              <a:lnSpc>
                <a:spcPts val="4410"/>
              </a:lnSpc>
              <a:buNone/>
            </a:pPr>
            <a:r>
              <a:rPr lang="cs-CZ" sz="2900" b="0" dirty="0" smtClean="0">
                <a:solidFill>
                  <a:schemeClr val="tx1"/>
                </a:solidFill>
              </a:rPr>
              <a:t>      info@fm.vse.cz</a:t>
            </a:r>
          </a:p>
          <a:p>
            <a:pPr marL="0" indent="0">
              <a:lnSpc>
                <a:spcPts val="4410"/>
              </a:lnSpc>
              <a:buNone/>
            </a:pPr>
            <a:r>
              <a:rPr lang="cs-CZ" sz="2900" b="0" dirty="0" smtClean="0">
                <a:solidFill>
                  <a:schemeClr val="tx1"/>
                </a:solidFill>
              </a:rPr>
              <a:t>      http</a:t>
            </a:r>
            <a:r>
              <a:rPr lang="cs-CZ" sz="2900" b="0" dirty="0">
                <a:solidFill>
                  <a:schemeClr val="tx1"/>
                </a:solidFill>
              </a:rPr>
              <a:t>://</a:t>
            </a:r>
            <a:r>
              <a:rPr lang="cs-CZ" sz="2900" b="0" dirty="0" smtClean="0">
                <a:solidFill>
                  <a:schemeClr val="tx1"/>
                </a:solidFill>
              </a:rPr>
              <a:t>www.fm.vse.cz</a:t>
            </a:r>
          </a:p>
          <a:p>
            <a:pPr marL="0" indent="0">
              <a:lnSpc>
                <a:spcPts val="4410"/>
              </a:lnSpc>
              <a:buNone/>
            </a:pPr>
            <a:endParaRPr lang="cs-CZ" sz="2900" dirty="0" smtClean="0"/>
          </a:p>
        </p:txBody>
      </p:sp>
      <p:pic>
        <p:nvPicPr>
          <p:cNvPr id="1026" name="Picture 2" descr="http://simpleicon.com/wp-content/uploads/mail-6.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flipH="1">
            <a:off x="1076957" y="3713956"/>
            <a:ext cx="264625" cy="2646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kt 6"/>
          <p:cNvGraphicFramePr>
            <a:graphicFrameLocks noChangeAspect="1"/>
          </p:cNvGraphicFramePr>
          <p:nvPr>
            <p:extLst>
              <p:ext uri="{D42A27DB-BD31-4B8C-83A1-F6EECF244321}">
                <p14:modId xmlns:p14="http://schemas.microsoft.com/office/powerpoint/2010/main" val="2986686735"/>
              </p:ext>
            </p:extLst>
          </p:nvPr>
        </p:nvGraphicFramePr>
        <p:xfrm>
          <a:off x="1076957" y="3133771"/>
          <a:ext cx="264625" cy="262966"/>
        </p:xfrm>
        <a:graphic>
          <a:graphicData uri="http://schemas.openxmlformats.org/presentationml/2006/ole">
            <mc:AlternateContent xmlns:mc="http://schemas.openxmlformats.org/markup-compatibility/2006">
              <mc:Choice xmlns:v="urn:schemas-microsoft-com:vml" Requires="v">
                <p:oleObj spid="_x0000_s1084" name="CorelDRAW" r:id="rId4" imgW="5986146" imgH="5948734" progId="CorelDraw.Graphic.18">
                  <p:embed/>
                </p:oleObj>
              </mc:Choice>
              <mc:Fallback>
                <p:oleObj name="CorelDRAW" r:id="rId4" imgW="5986146" imgH="5948734" progId="CorelDraw.Graphic.18">
                  <p:embed/>
                  <p:pic>
                    <p:nvPicPr>
                      <p:cNvPr id="0" name=""/>
                      <p:cNvPicPr/>
                      <p:nvPr/>
                    </p:nvPicPr>
                    <p:blipFill>
                      <a:blip r:embed="rId5"/>
                      <a:stretch>
                        <a:fillRect/>
                      </a:stretch>
                    </p:blipFill>
                    <p:spPr>
                      <a:xfrm>
                        <a:off x="1076957" y="3133771"/>
                        <a:ext cx="264625" cy="262966"/>
                      </a:xfrm>
                      <a:prstGeom prst="rect">
                        <a:avLst/>
                      </a:prstGeom>
                    </p:spPr>
                  </p:pic>
                </p:oleObj>
              </mc:Fallback>
            </mc:AlternateContent>
          </a:graphicData>
        </a:graphic>
      </p:graphicFrame>
      <p:pic>
        <p:nvPicPr>
          <p:cNvPr id="1028" name="Picture 4" descr="https://cdn4.iconfinder.com/data/icons/pictype-free-vector-icons/16/home-512.pn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080633" y="4261193"/>
            <a:ext cx="264625" cy="264611"/>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12097695" y="6876975"/>
            <a:ext cx="528436" cy="369332"/>
          </a:xfrm>
          <a:prstGeom prst="rect">
            <a:avLst/>
          </a:prstGeom>
          <a:noFill/>
        </p:spPr>
        <p:txBody>
          <a:bodyPr wrap="square" rtlCol="0">
            <a:spAutoFit/>
          </a:bodyPr>
          <a:lstStyle/>
          <a:p>
            <a:pPr algn="ctr"/>
            <a:r>
              <a:rPr lang="cs-CZ" sz="1800" b="1" dirty="0" smtClean="0">
                <a:solidFill>
                  <a:srgbClr val="E3007A"/>
                </a:solidFill>
              </a:rPr>
              <a:t>14</a:t>
            </a:r>
            <a:endParaRPr lang="cs-CZ" sz="1800" b="1" dirty="0">
              <a:solidFill>
                <a:srgbClr val="E3007A"/>
              </a:solidFill>
            </a:endParaRPr>
          </a:p>
        </p:txBody>
      </p:sp>
      <p:pic>
        <p:nvPicPr>
          <p:cNvPr id="14" name="Obrázek 13">
            <a:hlinkClick r:id="rId7"/>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1076957" y="4932759"/>
            <a:ext cx="1246863" cy="469132"/>
          </a:xfrm>
          <a:prstGeom prst="rect">
            <a:avLst/>
          </a:prstGeom>
        </p:spPr>
      </p:pic>
      <p:pic>
        <p:nvPicPr>
          <p:cNvPr id="15" name="Obrázek 14">
            <a:hlinkClick r:id="rId9"/>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2499981" y="4932759"/>
            <a:ext cx="725066" cy="469132"/>
          </a:xfrm>
          <a:prstGeom prst="rect">
            <a:avLst/>
          </a:prstGeom>
        </p:spPr>
      </p:pic>
      <p:pic>
        <p:nvPicPr>
          <p:cNvPr id="5" name="Obrázek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05145" y="1980431"/>
            <a:ext cx="5730264" cy="339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93679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8221" y="2332206"/>
            <a:ext cx="11426508" cy="2280624"/>
          </a:xfrm>
        </p:spPr>
        <p:txBody>
          <a:bodyPr/>
          <a:lstStyle/>
          <a:p>
            <a:r>
              <a:rPr lang="en-US" dirty="0" smtClean="0">
                <a:solidFill>
                  <a:schemeClr val="tx1">
                    <a:lumMod val="85000"/>
                    <a:lumOff val="15000"/>
                  </a:schemeClr>
                </a:solidFill>
              </a:rPr>
              <a:t>We look forward to seeing you in </a:t>
            </a:r>
            <a:r>
              <a:rPr lang="en-US" dirty="0" smtClean="0">
                <a:solidFill>
                  <a:srgbClr val="E2007A"/>
                </a:solidFill>
              </a:rPr>
              <a:t>Hradec!</a:t>
            </a:r>
            <a:endParaRPr lang="en-US" dirty="0"/>
          </a:p>
        </p:txBody>
      </p:sp>
      <p:pic>
        <p:nvPicPr>
          <p:cNvPr id="8" name="Obráze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8350" y="5262619"/>
            <a:ext cx="2646250" cy="612942"/>
          </a:xfrm>
          <a:prstGeom prst="rect">
            <a:avLst/>
          </a:prstGeom>
        </p:spPr>
      </p:pic>
    </p:spTree>
    <p:extLst>
      <p:ext uri="{BB962C8B-B14F-4D97-AF65-F5344CB8AC3E}">
        <p14:creationId xmlns:p14="http://schemas.microsoft.com/office/powerpoint/2010/main" val="2064039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25" y="994309"/>
            <a:ext cx="11643500" cy="784830"/>
          </a:xfrm>
        </p:spPr>
        <p:txBody>
          <a:bodyPr/>
          <a:lstStyle/>
          <a:p>
            <a:r>
              <a:rPr lang="en-US" sz="5000" dirty="0" smtClean="0"/>
              <a:t>GENERAL INFORMATION</a:t>
            </a:r>
            <a:endParaRPr lang="en-US" sz="5000" dirty="0">
              <a:solidFill>
                <a:srgbClr val="E2007A"/>
              </a:solidFill>
            </a:endParaRPr>
          </a:p>
        </p:txBody>
      </p:sp>
      <p:sp>
        <p:nvSpPr>
          <p:cNvPr id="4" name="Text Placeholder 3"/>
          <p:cNvSpPr>
            <a:spLocks noGrp="1"/>
          </p:cNvSpPr>
          <p:nvPr>
            <p:ph type="body" sz="quarter" idx="12"/>
          </p:nvPr>
        </p:nvSpPr>
        <p:spPr>
          <a:xfrm>
            <a:off x="1004940" y="1836415"/>
            <a:ext cx="7216709" cy="5328591"/>
          </a:xfrm>
        </p:spPr>
        <p:txBody>
          <a:bodyPr numCol="1">
            <a:normAutofit fontScale="77500" lnSpcReduction="20000"/>
          </a:bodyPr>
          <a:lstStyle/>
          <a:p>
            <a:pPr marL="252049" indent="-264618"/>
            <a:r>
              <a:rPr lang="en-GB" sz="2300" dirty="0" smtClean="0">
                <a:solidFill>
                  <a:schemeClr val="tx1"/>
                </a:solidFill>
              </a:rPr>
              <a:t>The Faculty offers bachelor's, master's and doctoral degree in management </a:t>
            </a:r>
            <a:endParaRPr lang="en-GB" dirty="0" smtClean="0">
              <a:solidFill>
                <a:schemeClr val="tx1"/>
              </a:solidFill>
            </a:endParaRPr>
          </a:p>
          <a:p>
            <a:pPr marL="540000" lvl="1" indent="-264618"/>
            <a:r>
              <a:rPr lang="en-GB" sz="2100" dirty="0" smtClean="0"/>
              <a:t>full time and combined forms</a:t>
            </a:r>
          </a:p>
          <a:p>
            <a:pPr marL="540000" lvl="1" indent="-264618"/>
            <a:r>
              <a:rPr lang="en-GB" sz="2100" dirty="0" smtClean="0"/>
              <a:t>modular form of study</a:t>
            </a:r>
          </a:p>
          <a:p>
            <a:pPr marL="252049" indent="-264618"/>
            <a:endParaRPr lang="en-GB" sz="2300" dirty="0" smtClean="0">
              <a:solidFill>
                <a:schemeClr val="tx1"/>
              </a:solidFill>
            </a:endParaRPr>
          </a:p>
          <a:p>
            <a:pPr marL="252049" indent="-264618"/>
            <a:r>
              <a:rPr lang="en-GB" sz="2300" dirty="0" smtClean="0">
                <a:solidFill>
                  <a:schemeClr val="tx1"/>
                </a:solidFill>
              </a:rPr>
              <a:t>The Faculty has a fully equipped and newly renovated facility</a:t>
            </a:r>
          </a:p>
          <a:p>
            <a:pPr marL="540000" lvl="1" indent="-264618"/>
            <a:r>
              <a:rPr lang="en-GB" sz="2100" dirty="0" smtClean="0"/>
              <a:t>main building, library and information centre, dorm complex and canteen</a:t>
            </a:r>
          </a:p>
          <a:p>
            <a:pPr marL="540000" lvl="1" indent="-264618"/>
            <a:r>
              <a:rPr lang="en-GB" sz="2100" dirty="0" smtClean="0"/>
              <a:t>modernization from EU funds – OP  Research and Development for Innovation</a:t>
            </a:r>
          </a:p>
          <a:p>
            <a:pPr marL="252049" indent="-264618"/>
            <a:endParaRPr lang="en-GB" sz="2300" dirty="0" smtClean="0">
              <a:solidFill>
                <a:schemeClr val="tx1"/>
              </a:solidFill>
            </a:endParaRPr>
          </a:p>
          <a:p>
            <a:pPr marL="252049" indent="-264618"/>
            <a:r>
              <a:rPr lang="en-GB" sz="2300" dirty="0" smtClean="0">
                <a:solidFill>
                  <a:schemeClr val="tx1"/>
                </a:solidFill>
              </a:rPr>
              <a:t>The faculty offers its students</a:t>
            </a:r>
          </a:p>
          <a:p>
            <a:pPr marL="540000" lvl="1" indent="-264618"/>
            <a:r>
              <a:rPr lang="en-GB" sz="2100" dirty="0" smtClean="0"/>
              <a:t>environment of </a:t>
            </a:r>
            <a:r>
              <a:rPr lang="en-GB" sz="2100" dirty="0"/>
              <a:t>the largest and oldest Czech economics and management </a:t>
            </a:r>
            <a:r>
              <a:rPr lang="en-GB" sz="2100" dirty="0" smtClean="0"/>
              <a:t>universities</a:t>
            </a:r>
          </a:p>
          <a:p>
            <a:pPr marL="540000" lvl="1" indent="-264618"/>
            <a:r>
              <a:rPr lang="en-GB" sz="2100" dirty="0"/>
              <a:t>quality education at all three levels of </a:t>
            </a:r>
            <a:r>
              <a:rPr lang="en-GB" sz="2100" dirty="0" smtClean="0"/>
              <a:t>university studies </a:t>
            </a:r>
          </a:p>
          <a:p>
            <a:pPr marL="540000" lvl="1" indent="-264618"/>
            <a:r>
              <a:rPr lang="en-GB" sz="2100" dirty="0" smtClean="0"/>
              <a:t>tailoring studies according </a:t>
            </a:r>
            <a:r>
              <a:rPr lang="en-GB" sz="2100" dirty="0"/>
              <a:t>to individual student </a:t>
            </a:r>
            <a:r>
              <a:rPr lang="en-GB" sz="2100" dirty="0" smtClean="0"/>
              <a:t>needs </a:t>
            </a:r>
          </a:p>
          <a:p>
            <a:pPr marL="540000" lvl="1" indent="-264618"/>
            <a:r>
              <a:rPr lang="en-GB" sz="2100" dirty="0" smtClean="0"/>
              <a:t>extensive </a:t>
            </a:r>
            <a:r>
              <a:rPr lang="en-GB" sz="2100" dirty="0"/>
              <a:t>possibilities </a:t>
            </a:r>
            <a:r>
              <a:rPr lang="en-GB" sz="2100" dirty="0" smtClean="0"/>
              <a:t>of studying abroad</a:t>
            </a:r>
          </a:p>
          <a:p>
            <a:pPr marL="540000" lvl="1" indent="-264618"/>
            <a:r>
              <a:rPr lang="en-GB" sz="2100" dirty="0"/>
              <a:t>high rate of graduates </a:t>
            </a:r>
            <a:r>
              <a:rPr lang="en-GB" sz="2100" dirty="0" smtClean="0"/>
              <a:t>working in the field</a:t>
            </a:r>
          </a:p>
          <a:p>
            <a:pPr marL="540000" lvl="1" indent="-264618"/>
            <a:r>
              <a:rPr lang="en-GB" sz="2100" dirty="0" smtClean="0"/>
              <a:t>new </a:t>
            </a:r>
            <a:r>
              <a:rPr lang="en-GB" sz="2100" dirty="0"/>
              <a:t>Library and Information Centre and </a:t>
            </a:r>
            <a:r>
              <a:rPr lang="en-GB" sz="2100" dirty="0" smtClean="0"/>
              <a:t>renovated dorms</a:t>
            </a:r>
          </a:p>
          <a:p>
            <a:pPr marL="540000" lvl="1" indent="-264618"/>
            <a:r>
              <a:rPr lang="en-GB" sz="2100" dirty="0" smtClean="0"/>
              <a:t>study </a:t>
            </a:r>
            <a:r>
              <a:rPr lang="en-GB" sz="2100" dirty="0"/>
              <a:t>in </a:t>
            </a:r>
            <a:r>
              <a:rPr lang="en-GB" sz="2100" dirty="0" smtClean="0"/>
              <a:t>homelike </a:t>
            </a:r>
            <a:r>
              <a:rPr lang="en-GB" sz="2100" dirty="0"/>
              <a:t>and friendly atmosphere </a:t>
            </a:r>
            <a:r>
              <a:rPr lang="en-GB" sz="2100" dirty="0" smtClean="0"/>
              <a:t>in </a:t>
            </a:r>
            <a:r>
              <a:rPr lang="en-GB" sz="2100" dirty="0" err="1" smtClean="0"/>
              <a:t>Jindřich</a:t>
            </a:r>
            <a:r>
              <a:rPr lang="cs-CZ" sz="2100" dirty="0" err="1" smtClean="0"/>
              <a:t>ův</a:t>
            </a:r>
            <a:r>
              <a:rPr lang="cs-CZ" sz="2100" dirty="0" smtClean="0"/>
              <a:t> </a:t>
            </a:r>
            <a:r>
              <a:rPr lang="en-GB" sz="2100" dirty="0"/>
              <a:t>Hradec with a rich cultural and </a:t>
            </a:r>
          </a:p>
          <a:p>
            <a:pPr marL="275382" lvl="1" indent="0">
              <a:buNone/>
            </a:pPr>
            <a:r>
              <a:rPr lang="en-GB" sz="2100" dirty="0" smtClean="0"/>
              <a:t>        social life</a:t>
            </a:r>
            <a:endParaRPr lang="en-GB" sz="2100" dirty="0"/>
          </a:p>
        </p:txBody>
      </p:sp>
      <p:pic>
        <p:nvPicPr>
          <p:cNvPr id="6" name="Obrázek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rot="20601035">
            <a:off x="8160393" y="2005101"/>
            <a:ext cx="2266235" cy="15079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Obrázek 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294374">
            <a:off x="10484026" y="1818537"/>
            <a:ext cx="2611934" cy="1737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Obrázek 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21398949">
            <a:off x="8034534" y="3554207"/>
            <a:ext cx="2294349" cy="15266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Obrázek 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631412" y="3533808"/>
            <a:ext cx="2294349" cy="15266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Obrázek 9"/>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rot="21244953">
            <a:off x="10553116" y="5044096"/>
            <a:ext cx="2400210" cy="15970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Obrázek 10"/>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rot="332648">
            <a:off x="8027995" y="5051356"/>
            <a:ext cx="2400210" cy="15970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ovéPole 11"/>
          <p:cNvSpPr txBox="1"/>
          <p:nvPr/>
        </p:nvSpPr>
        <p:spPr>
          <a:xfrm>
            <a:off x="12097695" y="6876975"/>
            <a:ext cx="392365" cy="369332"/>
          </a:xfrm>
          <a:prstGeom prst="rect">
            <a:avLst/>
          </a:prstGeom>
          <a:noFill/>
        </p:spPr>
        <p:txBody>
          <a:bodyPr wrap="square" rtlCol="0">
            <a:spAutoFit/>
          </a:bodyPr>
          <a:lstStyle/>
          <a:p>
            <a:pPr algn="ctr"/>
            <a:r>
              <a:rPr lang="cs-CZ" sz="1800" b="1" dirty="0" smtClean="0">
                <a:solidFill>
                  <a:srgbClr val="E3007A"/>
                </a:solidFill>
              </a:rPr>
              <a:t>1</a:t>
            </a:r>
            <a:endParaRPr lang="cs-CZ" sz="1800" b="1" dirty="0">
              <a:solidFill>
                <a:srgbClr val="E3007A"/>
              </a:solidFill>
            </a:endParaRPr>
          </a:p>
        </p:txBody>
      </p:sp>
    </p:spTree>
    <p:extLst>
      <p:ext uri="{BB962C8B-B14F-4D97-AF65-F5344CB8AC3E}">
        <p14:creationId xmlns:p14="http://schemas.microsoft.com/office/powerpoint/2010/main" val="1088006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25" y="994309"/>
            <a:ext cx="11643500" cy="784830"/>
          </a:xfrm>
        </p:spPr>
        <p:txBody>
          <a:bodyPr/>
          <a:lstStyle/>
          <a:p>
            <a:r>
              <a:rPr lang="en-US" sz="5000" dirty="0" smtClean="0"/>
              <a:t>Dormitory AND CANTEEN</a:t>
            </a:r>
            <a:endParaRPr lang="en-US" sz="5000" dirty="0">
              <a:solidFill>
                <a:srgbClr val="E2007A"/>
              </a:solidFill>
            </a:endParaRPr>
          </a:p>
        </p:txBody>
      </p:sp>
      <p:sp>
        <p:nvSpPr>
          <p:cNvPr id="4" name="Text Placeholder 3"/>
          <p:cNvSpPr>
            <a:spLocks noGrp="1"/>
          </p:cNvSpPr>
          <p:nvPr>
            <p:ph type="body" sz="quarter" idx="12"/>
          </p:nvPr>
        </p:nvSpPr>
        <p:spPr>
          <a:xfrm>
            <a:off x="899078" y="2357740"/>
            <a:ext cx="6398461" cy="3915862"/>
          </a:xfrm>
        </p:spPr>
        <p:txBody>
          <a:bodyPr numCol="1"/>
          <a:lstStyle/>
          <a:p>
            <a:pPr marL="252049" indent="-264618"/>
            <a:r>
              <a:rPr lang="en-GB" sz="2000" dirty="0" smtClean="0">
                <a:solidFill>
                  <a:schemeClr val="tx1"/>
                </a:solidFill>
              </a:rPr>
              <a:t>A 10-minute walk from the faculty building </a:t>
            </a:r>
          </a:p>
          <a:p>
            <a:pPr marL="1176227" lvl="1" indent="-264618">
              <a:spcBef>
                <a:spcPts val="0"/>
              </a:spcBef>
            </a:pPr>
            <a:r>
              <a:rPr lang="en-GB" sz="1800" dirty="0" smtClean="0"/>
              <a:t>quiet part of the city centre</a:t>
            </a:r>
          </a:p>
          <a:p>
            <a:pPr marL="1176227" lvl="1" indent="-264618">
              <a:spcBef>
                <a:spcPts val="0"/>
              </a:spcBef>
            </a:pPr>
            <a:r>
              <a:rPr lang="en-GB" sz="1800" dirty="0" smtClean="0"/>
              <a:t>all civic amenities in the vicinity</a:t>
            </a:r>
          </a:p>
          <a:p>
            <a:pPr marL="252049" indent="-264618"/>
            <a:r>
              <a:rPr lang="en-GB" sz="2000" dirty="0" smtClean="0">
                <a:solidFill>
                  <a:schemeClr val="tx1"/>
                </a:solidFill>
              </a:rPr>
              <a:t>Sufficient capacity in dormitories : 343 beds</a:t>
            </a:r>
          </a:p>
          <a:p>
            <a:pPr marL="1176227" lvl="1" indent="-264618">
              <a:spcBef>
                <a:spcPts val="0"/>
              </a:spcBef>
            </a:pPr>
            <a:r>
              <a:rPr lang="en-GB" sz="1800" dirty="0"/>
              <a:t>cellular </a:t>
            </a:r>
            <a:r>
              <a:rPr lang="en-GB" sz="1800" dirty="0" smtClean="0"/>
              <a:t>type of accommodation </a:t>
            </a:r>
          </a:p>
          <a:p>
            <a:pPr marL="252049" indent="-264618"/>
            <a:r>
              <a:rPr lang="en-GB" sz="2000" dirty="0" smtClean="0">
                <a:solidFill>
                  <a:schemeClr val="tx1"/>
                </a:solidFill>
              </a:rPr>
              <a:t>Possibilities for sporting </a:t>
            </a:r>
            <a:r>
              <a:rPr lang="en-GB" sz="2000" dirty="0">
                <a:solidFill>
                  <a:schemeClr val="tx1"/>
                </a:solidFill>
              </a:rPr>
              <a:t>and social </a:t>
            </a:r>
            <a:r>
              <a:rPr lang="en-GB" sz="2000" dirty="0" smtClean="0">
                <a:solidFill>
                  <a:schemeClr val="tx1"/>
                </a:solidFill>
              </a:rPr>
              <a:t>activities </a:t>
            </a:r>
          </a:p>
          <a:p>
            <a:pPr marL="252049" indent="-264618"/>
            <a:r>
              <a:rPr lang="en-GB" sz="2000" dirty="0" smtClean="0">
                <a:solidFill>
                  <a:schemeClr val="tx1"/>
                </a:solidFill>
              </a:rPr>
              <a:t>Possibility to park directly in front of the dormitory</a:t>
            </a:r>
          </a:p>
          <a:p>
            <a:pPr marL="252049" indent="-264618"/>
            <a:endParaRPr lang="en-GB" sz="2000" dirty="0" smtClean="0">
              <a:solidFill>
                <a:schemeClr val="tx1"/>
              </a:solidFill>
            </a:endParaRPr>
          </a:p>
          <a:p>
            <a:pPr marL="252049" indent="-264618"/>
            <a:r>
              <a:rPr lang="en-GB" sz="2000" dirty="0" smtClean="0">
                <a:solidFill>
                  <a:schemeClr val="tx1"/>
                </a:solidFill>
              </a:rPr>
              <a:t>Canteen located in the dormitory</a:t>
            </a:r>
            <a:endParaRPr lang="en-GB" sz="3100" dirty="0" smtClean="0">
              <a:solidFill>
                <a:schemeClr val="tx1"/>
              </a:solidFill>
            </a:endParaRPr>
          </a:p>
          <a:p>
            <a:pPr marL="1176227" lvl="1" indent="-264618">
              <a:spcBef>
                <a:spcPts val="0"/>
              </a:spcBef>
            </a:pPr>
            <a:r>
              <a:rPr lang="en-GB" sz="1800" dirty="0"/>
              <a:t>two meals at a discounted price for </a:t>
            </a:r>
            <a:r>
              <a:rPr lang="en-GB" sz="1800" dirty="0" smtClean="0"/>
              <a:t>students </a:t>
            </a:r>
          </a:p>
          <a:p>
            <a:pPr marL="252049" indent="-264618"/>
            <a:endParaRPr lang="en-GB" sz="2000" dirty="0" smtClean="0">
              <a:solidFill>
                <a:schemeClr val="tx1"/>
              </a:solidFill>
            </a:endParaRPr>
          </a:p>
          <a:p>
            <a:pPr marL="252049" indent="-264618"/>
            <a:r>
              <a:rPr lang="en-GB" sz="2000" dirty="0" smtClean="0">
                <a:solidFill>
                  <a:schemeClr val="tx1"/>
                </a:solidFill>
              </a:rPr>
              <a:t>First–year students given priority according to the criteria for allotting dormitory positions</a:t>
            </a:r>
            <a:endParaRPr lang="en-GB" sz="2000" dirty="0">
              <a:solidFill>
                <a:schemeClr val="tx1"/>
              </a:solidFill>
            </a:endParaRPr>
          </a:p>
        </p:txBody>
      </p:sp>
      <p:sp>
        <p:nvSpPr>
          <p:cNvPr id="5" name="Text Placeholder 4"/>
          <p:cNvSpPr>
            <a:spLocks noGrp="1"/>
          </p:cNvSpPr>
          <p:nvPr>
            <p:ph type="body" sz="quarter" idx="13"/>
          </p:nvPr>
        </p:nvSpPr>
        <p:spPr>
          <a:xfrm>
            <a:off x="12021621" y="6875044"/>
            <a:ext cx="514019" cy="369332"/>
          </a:xfrm>
        </p:spPr>
        <p:txBody>
          <a:bodyPr/>
          <a:lstStyle/>
          <a:p>
            <a:pPr marL="0" indent="0" defTabSz="1043056">
              <a:buNone/>
            </a:pPr>
            <a:r>
              <a:rPr lang="cs-CZ" sz="1800" b="1" dirty="0" smtClean="0">
                <a:solidFill>
                  <a:srgbClr val="E3007A"/>
                </a:solidFill>
                <a:latin typeface="+mn-lt"/>
                <a:cs typeface="+mn-cs"/>
              </a:rPr>
              <a:t>2</a:t>
            </a:r>
            <a:endParaRPr lang="en-US" sz="1800" b="1" dirty="0">
              <a:solidFill>
                <a:srgbClr val="E3007A"/>
              </a:solidFill>
              <a:latin typeface="+mn-lt"/>
              <a:cs typeface="+mn-cs"/>
            </a:endParaRPr>
          </a:p>
        </p:txBody>
      </p:sp>
      <p:pic>
        <p:nvPicPr>
          <p:cNvPr id="3" name="Obrázek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291279" y="4152460"/>
            <a:ext cx="1411332" cy="21168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Obrázek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885955" y="2357740"/>
            <a:ext cx="4816656" cy="16351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Obrázek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885954" y="4156713"/>
            <a:ext cx="3183968" cy="21168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5215393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25" y="994309"/>
            <a:ext cx="11643500" cy="784830"/>
          </a:xfrm>
        </p:spPr>
        <p:txBody>
          <a:bodyPr/>
          <a:lstStyle/>
          <a:p>
            <a:r>
              <a:rPr lang="en-US" sz="5000" dirty="0" smtClean="0">
                <a:solidFill>
                  <a:srgbClr val="E2007A"/>
                </a:solidFill>
              </a:rPr>
              <a:t>CONDITIONS OF ACCEPTANCE</a:t>
            </a:r>
            <a:endParaRPr lang="en-US" sz="5000" dirty="0">
              <a:solidFill>
                <a:srgbClr val="E2007A"/>
              </a:solidFill>
            </a:endParaRPr>
          </a:p>
        </p:txBody>
      </p:sp>
      <p:sp>
        <p:nvSpPr>
          <p:cNvPr id="4" name="Text Placeholder 3"/>
          <p:cNvSpPr>
            <a:spLocks noGrp="1"/>
          </p:cNvSpPr>
          <p:nvPr>
            <p:ph type="body" sz="quarter" idx="12"/>
          </p:nvPr>
        </p:nvSpPr>
        <p:spPr>
          <a:xfrm>
            <a:off x="1004940" y="1980431"/>
            <a:ext cx="11516480" cy="4896543"/>
          </a:xfrm>
        </p:spPr>
        <p:txBody>
          <a:bodyPr numCol="1">
            <a:normAutofit fontScale="55000" lnSpcReduction="20000"/>
          </a:bodyPr>
          <a:lstStyle/>
          <a:p>
            <a:pPr marL="252049" indent="-264618"/>
            <a:r>
              <a:rPr lang="en-GB" sz="3600" dirty="0" smtClean="0">
                <a:solidFill>
                  <a:schemeClr val="tx1"/>
                </a:solidFill>
              </a:rPr>
              <a:t>Entrance examination consisting of the following parts</a:t>
            </a:r>
          </a:p>
          <a:p>
            <a:pPr marL="252049" indent="-264618"/>
            <a:r>
              <a:rPr lang="en-GB" sz="3300" dirty="0" smtClean="0">
                <a:solidFill>
                  <a:schemeClr val="tx1"/>
                </a:solidFill>
              </a:rPr>
              <a:t>Prerequisites of Managerial Decision-Making</a:t>
            </a:r>
          </a:p>
          <a:p>
            <a:pPr marL="1176227" lvl="1" indent="-264618">
              <a:lnSpc>
                <a:spcPct val="120000"/>
              </a:lnSpc>
              <a:spcBef>
                <a:spcPts val="0"/>
              </a:spcBef>
            </a:pPr>
            <a:r>
              <a:rPr lang="en-GB" sz="3300" dirty="0" smtClean="0"/>
              <a:t>World language</a:t>
            </a:r>
          </a:p>
          <a:p>
            <a:pPr marL="1848357" lvl="2" indent="-264618"/>
            <a:r>
              <a:rPr lang="en-GB" sz="2500" dirty="0" smtClean="0"/>
              <a:t>English, German, Russian, French or Spanish</a:t>
            </a:r>
          </a:p>
          <a:p>
            <a:pPr marL="1583739" lvl="2" indent="0">
              <a:buNone/>
            </a:pPr>
            <a:endParaRPr lang="en-GB" dirty="0" smtClean="0"/>
          </a:p>
          <a:p>
            <a:pPr marL="252049" indent="-264618"/>
            <a:r>
              <a:rPr lang="en-GB" sz="3600" dirty="0" smtClean="0">
                <a:solidFill>
                  <a:schemeClr val="tx1"/>
                </a:solidFill>
              </a:rPr>
              <a:t>The entrance exam will be waived for applicants who duly submit the application form, in writing, requesting a waiver for the entrance exam and who fulfil one of these conditions </a:t>
            </a:r>
          </a:p>
          <a:p>
            <a:pPr marL="1176227" lvl="1" indent="-264618">
              <a:lnSpc>
                <a:spcPct val="120000"/>
              </a:lnSpc>
              <a:spcBef>
                <a:spcPts val="0"/>
              </a:spcBef>
            </a:pPr>
            <a:r>
              <a:rPr lang="en-GB" sz="3300" dirty="0" smtClean="0"/>
              <a:t>demonstrate the required grade average in mathematics and one of the aforementioned languages, if you have studied each of these subjects at least three years on the Czech and Slovak secondary school </a:t>
            </a:r>
          </a:p>
          <a:p>
            <a:pPr marL="1176227" lvl="1" indent="-264618">
              <a:lnSpc>
                <a:spcPct val="120000"/>
              </a:lnSpc>
              <a:spcBef>
                <a:spcPts val="0"/>
              </a:spcBef>
            </a:pPr>
            <a:r>
              <a:rPr lang="en-GB" sz="3300" dirty="0" smtClean="0"/>
              <a:t>the outcome of Test of General Academic Prerequisites within the National Comparative  Exams at SCIO meet the required criteria</a:t>
            </a:r>
          </a:p>
          <a:p>
            <a:pPr marL="911609" lvl="1" indent="0">
              <a:lnSpc>
                <a:spcPct val="120000"/>
              </a:lnSpc>
              <a:spcBef>
                <a:spcPts val="0"/>
              </a:spcBef>
              <a:buNone/>
            </a:pPr>
            <a:endParaRPr lang="en-GB" sz="3300" dirty="0" smtClean="0"/>
          </a:p>
          <a:p>
            <a:pPr marL="252049" indent="-264618"/>
            <a:r>
              <a:rPr lang="en-GB" sz="3600" dirty="0" smtClean="0">
                <a:solidFill>
                  <a:schemeClr val="tx1"/>
                </a:solidFill>
              </a:rPr>
              <a:t>Application deadline for Bachelor Studies</a:t>
            </a:r>
          </a:p>
          <a:p>
            <a:pPr marL="1176227" lvl="1" indent="-264618">
              <a:lnSpc>
                <a:spcPct val="120000"/>
              </a:lnSpc>
              <a:spcBef>
                <a:spcPts val="0"/>
              </a:spcBef>
            </a:pPr>
            <a:r>
              <a:rPr lang="en-GB" sz="3300" dirty="0" smtClean="0"/>
              <a:t>1. round of admission procedure – 1  December 2016 – 30 April 2017</a:t>
            </a:r>
          </a:p>
          <a:p>
            <a:pPr marL="1176227" lvl="1" indent="-264618">
              <a:lnSpc>
                <a:spcPct val="120000"/>
              </a:lnSpc>
              <a:spcBef>
                <a:spcPts val="0"/>
              </a:spcBef>
            </a:pPr>
            <a:r>
              <a:rPr lang="en-GB" sz="3300" dirty="0" smtClean="0"/>
              <a:t>2. round of admission procedure – 1  July 2017 – 20 August 2017</a:t>
            </a:r>
          </a:p>
          <a:p>
            <a:pPr marL="1176227" lvl="1" indent="-264618"/>
            <a:endParaRPr lang="en-GB" b="1" dirty="0" smtClean="0"/>
          </a:p>
          <a:p>
            <a:pPr marL="252049" indent="-264618"/>
            <a:r>
              <a:rPr lang="en-GB" sz="3200" dirty="0" smtClean="0">
                <a:solidFill>
                  <a:schemeClr val="tx1"/>
                </a:solidFill>
              </a:rPr>
              <a:t>For more information see: https://www.fm.vse.cz/zajemci-o-studium/bakalarsky-studijni-program/</a:t>
            </a:r>
          </a:p>
          <a:p>
            <a:pPr marL="252049" indent="-264618"/>
            <a:endParaRPr lang="en-GB" dirty="0"/>
          </a:p>
        </p:txBody>
      </p:sp>
      <p:sp>
        <p:nvSpPr>
          <p:cNvPr id="5" name="Text Placeholder 4"/>
          <p:cNvSpPr>
            <a:spLocks noGrp="1"/>
          </p:cNvSpPr>
          <p:nvPr>
            <p:ph type="body" sz="quarter" idx="13"/>
          </p:nvPr>
        </p:nvSpPr>
        <p:spPr>
          <a:xfrm>
            <a:off x="12021621" y="6875044"/>
            <a:ext cx="514019" cy="369332"/>
          </a:xfrm>
        </p:spPr>
        <p:txBody>
          <a:bodyPr/>
          <a:lstStyle/>
          <a:p>
            <a:pPr marL="0" indent="0" defTabSz="1043056">
              <a:buNone/>
            </a:pPr>
            <a:r>
              <a:rPr lang="cs-CZ" sz="1800" b="1" dirty="0" smtClean="0">
                <a:solidFill>
                  <a:srgbClr val="E3007A"/>
                </a:solidFill>
                <a:latin typeface="+mn-lt"/>
                <a:cs typeface="+mn-cs"/>
              </a:rPr>
              <a:t>3</a:t>
            </a:r>
            <a:endParaRPr lang="en-US" sz="1800" b="1" dirty="0">
              <a:solidFill>
                <a:srgbClr val="E3007A"/>
              </a:solidFill>
              <a:latin typeface="+mn-lt"/>
              <a:cs typeface="+mn-cs"/>
            </a:endParaRPr>
          </a:p>
        </p:txBody>
      </p:sp>
      <p:sp>
        <p:nvSpPr>
          <p:cNvPr id="6" name="TextovéPole 5"/>
          <p:cNvSpPr txBox="1"/>
          <p:nvPr/>
        </p:nvSpPr>
        <p:spPr>
          <a:xfrm rot="2101675">
            <a:off x="11039627" y="619933"/>
            <a:ext cx="2268924" cy="707886"/>
          </a:xfrm>
          <a:prstGeom prst="rect">
            <a:avLst/>
          </a:prstGeom>
          <a:noFill/>
          <a:ln>
            <a:gradFill flip="none" rotWithShape="1">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prstDash val="lgDash"/>
          </a:ln>
        </p:spPr>
        <p:txBody>
          <a:bodyPr wrap="square" rtlCol="0">
            <a:spAutoFit/>
          </a:bodyPr>
          <a:lstStyle/>
          <a:p>
            <a:pPr algn="ctr"/>
            <a:r>
              <a:rPr lang="cs-CZ" sz="2000" b="1" dirty="0" smtClean="0">
                <a:latin typeface="Arial" panose="020B0604020202020204" pitchFamily="34" charset="0"/>
                <a:cs typeface="Arial" panose="020B0604020202020204" pitchFamily="34" charset="0"/>
              </a:rPr>
              <a:t>M</a:t>
            </a:r>
            <a:r>
              <a:rPr lang="en-US" sz="2000" b="1" dirty="0" smtClean="0">
                <a:latin typeface="Arial" panose="020B0604020202020204" pitchFamily="34" charset="0"/>
                <a:cs typeface="Arial" panose="020B0604020202020204" pitchFamily="34" charset="0"/>
              </a:rPr>
              <a:t>y life</a:t>
            </a:r>
            <a:r>
              <a:rPr lang="cs-CZ" sz="2000" b="1" dirty="0" smtClean="0">
                <a:latin typeface="Arial" panose="020B0604020202020204" pitchFamily="34" charset="0"/>
                <a:cs typeface="Arial" panose="020B0604020202020204" pitchFamily="34" charset="0"/>
              </a:rPr>
              <a:t>,</a:t>
            </a:r>
            <a:r>
              <a:rPr lang="cs-CZ" sz="2000" b="1" dirty="0">
                <a:latin typeface="Arial" panose="020B0604020202020204" pitchFamily="34" charset="0"/>
                <a:cs typeface="Arial" panose="020B0604020202020204" pitchFamily="34" charset="0"/>
              </a:rPr>
              <a:t/>
            </a:r>
            <a:br>
              <a:rPr lang="cs-CZ" sz="2000" b="1" dirty="0">
                <a:latin typeface="Arial" panose="020B0604020202020204" pitchFamily="34" charset="0"/>
                <a:cs typeface="Arial" panose="020B0604020202020204" pitchFamily="34" charset="0"/>
              </a:rPr>
            </a:br>
            <a:r>
              <a:rPr lang="cs-CZ" sz="2000" b="1" dirty="0" smtClean="0">
                <a:solidFill>
                  <a:srgbClr val="E2007A"/>
                </a:solidFill>
                <a:latin typeface="Arial" panose="020B0604020202020204" pitchFamily="34" charset="0"/>
                <a:cs typeface="Arial" panose="020B0604020202020204" pitchFamily="34" charset="0"/>
              </a:rPr>
              <a:t>M</a:t>
            </a:r>
            <a:r>
              <a:rPr lang="en-US" sz="2000" b="1" dirty="0" smtClean="0">
                <a:solidFill>
                  <a:srgbClr val="E2007A"/>
                </a:solidFill>
                <a:latin typeface="Arial" panose="020B0604020202020204" pitchFamily="34" charset="0"/>
                <a:cs typeface="Arial" panose="020B0604020202020204" pitchFamily="34" charset="0"/>
              </a:rPr>
              <a:t>Y EDUCATION</a:t>
            </a:r>
            <a:endParaRPr lang="cs-CZ"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461154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a:spLocks noGrp="1"/>
          </p:cNvSpPr>
          <p:nvPr>
            <p:ph type="title"/>
          </p:nvPr>
        </p:nvSpPr>
        <p:spPr>
          <a:xfrm>
            <a:off x="919537" y="679487"/>
            <a:ext cx="11643500" cy="784830"/>
          </a:xfrm>
        </p:spPr>
        <p:txBody>
          <a:bodyPr/>
          <a:lstStyle/>
          <a:p>
            <a:r>
              <a:rPr lang="en-GB" sz="5000" spc="-221" dirty="0" smtClean="0">
                <a:solidFill>
                  <a:srgbClr val="E2007A"/>
                </a:solidFill>
              </a:rPr>
              <a:t>Modular studies</a:t>
            </a:r>
            <a:endParaRPr lang="en-GB" sz="5000" spc="-221" dirty="0"/>
          </a:p>
        </p:txBody>
      </p:sp>
      <p:sp>
        <p:nvSpPr>
          <p:cNvPr id="16" name="Zástupný symbol pro text 15"/>
          <p:cNvSpPr>
            <a:spLocks noGrp="1"/>
          </p:cNvSpPr>
          <p:nvPr>
            <p:ph type="body" sz="quarter" idx="13"/>
          </p:nvPr>
        </p:nvSpPr>
        <p:spPr>
          <a:xfrm>
            <a:off x="12021621" y="6875044"/>
            <a:ext cx="514019" cy="369332"/>
          </a:xfrm>
        </p:spPr>
        <p:txBody>
          <a:bodyPr/>
          <a:lstStyle/>
          <a:p>
            <a:pPr marL="0" indent="0" defTabSz="1043056">
              <a:buNone/>
            </a:pPr>
            <a:r>
              <a:rPr lang="en-GB" sz="1800" b="1" dirty="0" smtClean="0">
                <a:solidFill>
                  <a:srgbClr val="E3007A"/>
                </a:solidFill>
                <a:latin typeface="+mn-lt"/>
                <a:cs typeface="+mn-cs"/>
              </a:rPr>
              <a:t>4</a:t>
            </a:r>
            <a:endParaRPr lang="en-GB" sz="1800" b="1" dirty="0">
              <a:solidFill>
                <a:srgbClr val="E3007A"/>
              </a:solidFill>
              <a:latin typeface="+mn-lt"/>
              <a:cs typeface="+mn-cs"/>
            </a:endParaRPr>
          </a:p>
        </p:txBody>
      </p:sp>
      <p:sp>
        <p:nvSpPr>
          <p:cNvPr id="15" name="Zástupný symbol pro text 14"/>
          <p:cNvSpPr>
            <a:spLocks noGrp="1"/>
          </p:cNvSpPr>
          <p:nvPr>
            <p:ph type="body" sz="quarter" idx="11"/>
          </p:nvPr>
        </p:nvSpPr>
        <p:spPr>
          <a:xfrm>
            <a:off x="7356645" y="5474331"/>
            <a:ext cx="5223698" cy="305145"/>
          </a:xfrm>
        </p:spPr>
        <p:txBody>
          <a:bodyPr/>
          <a:lstStyle/>
          <a:p>
            <a:pPr marL="0" indent="0">
              <a:buNone/>
            </a:pPr>
            <a:r>
              <a:rPr lang="en-GB" cap="all" dirty="0"/>
              <a:t>extraordinary </a:t>
            </a:r>
            <a:r>
              <a:rPr lang="en-GB" cap="all" dirty="0" smtClean="0"/>
              <a:t>studies</a:t>
            </a:r>
            <a:endParaRPr lang="en-GB" cap="all" dirty="0"/>
          </a:p>
        </p:txBody>
      </p:sp>
      <p:sp>
        <p:nvSpPr>
          <p:cNvPr id="22" name="Zástupný symbol pro text 21"/>
          <p:cNvSpPr>
            <a:spLocks noGrp="1"/>
          </p:cNvSpPr>
          <p:nvPr>
            <p:ph type="body" sz="quarter" idx="17"/>
          </p:nvPr>
        </p:nvSpPr>
        <p:spPr>
          <a:xfrm>
            <a:off x="7250784" y="5749334"/>
            <a:ext cx="5223698" cy="707886"/>
          </a:xfrm>
        </p:spPr>
        <p:txBody>
          <a:bodyPr/>
          <a:lstStyle/>
          <a:p>
            <a:pPr marL="252049" indent="-252049">
              <a:spcBef>
                <a:spcPts val="0"/>
              </a:spcBef>
            </a:pPr>
            <a:r>
              <a:rPr lang="en-GB" dirty="0">
                <a:solidFill>
                  <a:schemeClr val="tx1"/>
                </a:solidFill>
              </a:rPr>
              <a:t>study six subjects, first year bachelor degree </a:t>
            </a:r>
            <a:r>
              <a:rPr lang="en-GB" dirty="0" smtClean="0">
                <a:solidFill>
                  <a:schemeClr val="tx1"/>
                </a:solidFill>
              </a:rPr>
              <a:t>study</a:t>
            </a:r>
          </a:p>
          <a:p>
            <a:pPr marL="252049" indent="-252049">
              <a:spcBef>
                <a:spcPts val="0"/>
              </a:spcBef>
            </a:pPr>
            <a:r>
              <a:rPr lang="en-GB" dirty="0" smtClean="0">
                <a:solidFill>
                  <a:schemeClr val="tx1"/>
                </a:solidFill>
              </a:rPr>
              <a:t>successfully </a:t>
            </a:r>
            <a:r>
              <a:rPr lang="en-GB" dirty="0">
                <a:solidFill>
                  <a:schemeClr val="tx1"/>
                </a:solidFill>
              </a:rPr>
              <a:t>completed subjects </a:t>
            </a:r>
            <a:r>
              <a:rPr lang="en-GB" dirty="0" smtClean="0">
                <a:solidFill>
                  <a:schemeClr val="tx1"/>
                </a:solidFill>
              </a:rPr>
              <a:t>will </a:t>
            </a:r>
            <a:r>
              <a:rPr lang="en-GB" dirty="0">
                <a:solidFill>
                  <a:schemeClr val="tx1"/>
                </a:solidFill>
              </a:rPr>
              <a:t>be </a:t>
            </a:r>
            <a:r>
              <a:rPr lang="en-GB" dirty="0" smtClean="0">
                <a:solidFill>
                  <a:schemeClr val="tx1"/>
                </a:solidFill>
              </a:rPr>
              <a:t>recognized </a:t>
            </a:r>
            <a:r>
              <a:rPr lang="en-GB" dirty="0">
                <a:solidFill>
                  <a:schemeClr val="tx1"/>
                </a:solidFill>
              </a:rPr>
              <a:t>as </a:t>
            </a:r>
            <a:r>
              <a:rPr lang="en-GB" dirty="0" smtClean="0">
                <a:solidFill>
                  <a:schemeClr val="tx1"/>
                </a:solidFill>
              </a:rPr>
              <a:t>completed in </a:t>
            </a:r>
            <a:r>
              <a:rPr lang="en-GB" dirty="0">
                <a:solidFill>
                  <a:schemeClr val="tx1"/>
                </a:solidFill>
              </a:rPr>
              <a:t>the next year </a:t>
            </a:r>
            <a:r>
              <a:rPr lang="en-GB" dirty="0" smtClean="0">
                <a:solidFill>
                  <a:schemeClr val="tx1"/>
                </a:solidFill>
              </a:rPr>
              <a:t>for students </a:t>
            </a:r>
            <a:r>
              <a:rPr lang="en-GB" dirty="0">
                <a:solidFill>
                  <a:schemeClr val="tx1"/>
                </a:solidFill>
              </a:rPr>
              <a:t>accepted into full-time education </a:t>
            </a:r>
          </a:p>
        </p:txBody>
      </p:sp>
      <p:sp>
        <p:nvSpPr>
          <p:cNvPr id="23" name="Zástupný symbol pro text 22"/>
          <p:cNvSpPr>
            <a:spLocks noGrp="1"/>
          </p:cNvSpPr>
          <p:nvPr>
            <p:ph type="body" sz="quarter" idx="26"/>
          </p:nvPr>
        </p:nvSpPr>
        <p:spPr>
          <a:xfrm>
            <a:off x="7225531" y="4212679"/>
            <a:ext cx="5223698" cy="304275"/>
          </a:xfrm>
        </p:spPr>
        <p:txBody>
          <a:bodyPr/>
          <a:lstStyle/>
          <a:p>
            <a:pPr marL="0" indent="0">
              <a:buNone/>
            </a:pPr>
            <a:r>
              <a:rPr lang="en-GB" cap="all" dirty="0" smtClean="0"/>
              <a:t>Subsequent Master’s degree programme</a:t>
            </a:r>
            <a:endParaRPr lang="en-GB" cap="all" dirty="0"/>
          </a:p>
        </p:txBody>
      </p:sp>
      <p:sp>
        <p:nvSpPr>
          <p:cNvPr id="25" name="Zástupný symbol pro text 24"/>
          <p:cNvSpPr>
            <a:spLocks noGrp="1"/>
          </p:cNvSpPr>
          <p:nvPr>
            <p:ph type="body" sz="quarter" idx="27"/>
          </p:nvPr>
        </p:nvSpPr>
        <p:spPr>
          <a:xfrm>
            <a:off x="7250784" y="4415769"/>
            <a:ext cx="5223698" cy="707886"/>
          </a:xfrm>
        </p:spPr>
        <p:txBody>
          <a:bodyPr/>
          <a:lstStyle/>
          <a:p>
            <a:pPr marL="252049" indent="-252049">
              <a:spcBef>
                <a:spcPts val="0"/>
              </a:spcBef>
            </a:pPr>
            <a:r>
              <a:rPr lang="en-GB" dirty="0">
                <a:solidFill>
                  <a:schemeClr val="tx1"/>
                </a:solidFill>
              </a:rPr>
              <a:t>deepen the knowledge gained in the Bachelor's </a:t>
            </a:r>
            <a:r>
              <a:rPr lang="en-GB" dirty="0" smtClean="0">
                <a:solidFill>
                  <a:schemeClr val="tx1"/>
                </a:solidFill>
              </a:rPr>
              <a:t>degree studies</a:t>
            </a:r>
          </a:p>
          <a:p>
            <a:pPr marL="252049" indent="-252049">
              <a:spcBef>
                <a:spcPts val="0"/>
              </a:spcBef>
            </a:pPr>
            <a:r>
              <a:rPr lang="en-GB" dirty="0">
                <a:solidFill>
                  <a:schemeClr val="tx1"/>
                </a:solidFill>
              </a:rPr>
              <a:t>possibility of </a:t>
            </a:r>
            <a:r>
              <a:rPr lang="en-GB" dirty="0" smtClean="0">
                <a:solidFill>
                  <a:schemeClr val="tx1"/>
                </a:solidFill>
              </a:rPr>
              <a:t>specialization</a:t>
            </a:r>
          </a:p>
          <a:p>
            <a:pPr marL="252049" indent="-252049">
              <a:spcBef>
                <a:spcPts val="0"/>
              </a:spcBef>
            </a:pPr>
            <a:r>
              <a:rPr lang="en-GB" dirty="0" smtClean="0">
                <a:solidFill>
                  <a:schemeClr val="tx1"/>
                </a:solidFill>
              </a:rPr>
              <a:t>higher </a:t>
            </a:r>
            <a:r>
              <a:rPr lang="en-GB" dirty="0">
                <a:solidFill>
                  <a:schemeClr val="tx1"/>
                </a:solidFill>
              </a:rPr>
              <a:t>and top </a:t>
            </a:r>
            <a:r>
              <a:rPr lang="en-GB" dirty="0" smtClean="0">
                <a:solidFill>
                  <a:schemeClr val="tx1"/>
                </a:solidFill>
              </a:rPr>
              <a:t>levels </a:t>
            </a:r>
            <a:r>
              <a:rPr lang="en-GB" dirty="0">
                <a:solidFill>
                  <a:schemeClr val="tx1"/>
                </a:solidFill>
              </a:rPr>
              <a:t>of </a:t>
            </a:r>
            <a:r>
              <a:rPr lang="en-GB" dirty="0" smtClean="0">
                <a:solidFill>
                  <a:schemeClr val="tx1"/>
                </a:solidFill>
              </a:rPr>
              <a:t>managing organizations</a:t>
            </a:r>
            <a:endParaRPr lang="en-GB" dirty="0">
              <a:solidFill>
                <a:schemeClr val="tx1"/>
              </a:solidFill>
            </a:endParaRPr>
          </a:p>
        </p:txBody>
      </p:sp>
      <p:sp>
        <p:nvSpPr>
          <p:cNvPr id="26" name="Zástupný symbol pro text 25"/>
          <p:cNvSpPr>
            <a:spLocks noGrp="1"/>
          </p:cNvSpPr>
          <p:nvPr>
            <p:ph type="body" sz="quarter" idx="28"/>
          </p:nvPr>
        </p:nvSpPr>
        <p:spPr>
          <a:xfrm>
            <a:off x="7297539" y="3105171"/>
            <a:ext cx="5223698" cy="304275"/>
          </a:xfrm>
        </p:spPr>
        <p:txBody>
          <a:bodyPr/>
          <a:lstStyle/>
          <a:p>
            <a:pPr marL="0" indent="0">
              <a:buNone/>
            </a:pPr>
            <a:r>
              <a:rPr lang="en-GB" cap="all" dirty="0"/>
              <a:t>Bachelor's degree</a:t>
            </a:r>
          </a:p>
        </p:txBody>
      </p:sp>
      <p:sp>
        <p:nvSpPr>
          <p:cNvPr id="27" name="Zástupný symbol pro text 26"/>
          <p:cNvSpPr>
            <a:spLocks noGrp="1"/>
          </p:cNvSpPr>
          <p:nvPr>
            <p:ph type="body" sz="quarter" idx="29"/>
          </p:nvPr>
        </p:nvSpPr>
        <p:spPr>
          <a:xfrm>
            <a:off x="7225531" y="3329963"/>
            <a:ext cx="5223698" cy="913070"/>
          </a:xfrm>
        </p:spPr>
        <p:txBody>
          <a:bodyPr/>
          <a:lstStyle/>
          <a:p>
            <a:pPr marL="252049" indent="-252049">
              <a:spcBef>
                <a:spcPts val="0"/>
              </a:spcBef>
            </a:pPr>
            <a:r>
              <a:rPr lang="en-GB" dirty="0" smtClean="0">
                <a:solidFill>
                  <a:schemeClr val="tx1"/>
                </a:solidFill>
              </a:rPr>
              <a:t>three-year </a:t>
            </a:r>
            <a:r>
              <a:rPr lang="en-GB" dirty="0">
                <a:solidFill>
                  <a:schemeClr val="tx1"/>
                </a:solidFill>
              </a:rPr>
              <a:t>study focused on </a:t>
            </a:r>
            <a:r>
              <a:rPr lang="en-GB" dirty="0" smtClean="0">
                <a:solidFill>
                  <a:schemeClr val="tx1"/>
                </a:solidFill>
              </a:rPr>
              <a:t>a </a:t>
            </a:r>
            <a:r>
              <a:rPr lang="en-GB" dirty="0">
                <a:solidFill>
                  <a:schemeClr val="tx1"/>
                </a:solidFill>
              </a:rPr>
              <a:t>cross-sectional area </a:t>
            </a:r>
            <a:r>
              <a:rPr lang="en-GB" dirty="0" smtClean="0">
                <a:solidFill>
                  <a:schemeClr val="tx1"/>
                </a:solidFill>
              </a:rPr>
              <a:t>from </a:t>
            </a:r>
            <a:r>
              <a:rPr lang="en-GB" dirty="0">
                <a:solidFill>
                  <a:schemeClr val="tx1"/>
                </a:solidFill>
              </a:rPr>
              <a:t>the </a:t>
            </a:r>
            <a:r>
              <a:rPr lang="en-GB" dirty="0" smtClean="0">
                <a:solidFill>
                  <a:schemeClr val="tx1"/>
                </a:solidFill>
              </a:rPr>
              <a:t>field of management</a:t>
            </a:r>
          </a:p>
          <a:p>
            <a:pPr marL="252049" indent="-252049">
              <a:spcBef>
                <a:spcPts val="0"/>
              </a:spcBef>
            </a:pPr>
            <a:r>
              <a:rPr lang="en-GB" dirty="0" smtClean="0">
                <a:solidFill>
                  <a:schemeClr val="tx1"/>
                </a:solidFill>
              </a:rPr>
              <a:t>role of middle </a:t>
            </a:r>
            <a:r>
              <a:rPr lang="en-GB" dirty="0">
                <a:solidFill>
                  <a:schemeClr val="tx1"/>
                </a:solidFill>
              </a:rPr>
              <a:t>and senior management levels for various types of organizations</a:t>
            </a:r>
          </a:p>
        </p:txBody>
      </p:sp>
      <p:sp>
        <p:nvSpPr>
          <p:cNvPr id="28" name="Zástupný symbol pro text 27"/>
          <p:cNvSpPr>
            <a:spLocks noGrp="1"/>
          </p:cNvSpPr>
          <p:nvPr>
            <p:ph type="body" sz="quarter" idx="30"/>
          </p:nvPr>
        </p:nvSpPr>
        <p:spPr>
          <a:xfrm>
            <a:off x="7250725" y="2357686"/>
            <a:ext cx="5223698" cy="304275"/>
          </a:xfrm>
        </p:spPr>
        <p:txBody>
          <a:bodyPr/>
          <a:lstStyle/>
          <a:p>
            <a:pPr marL="0" indent="0">
              <a:buNone/>
            </a:pPr>
            <a:r>
              <a:rPr lang="en-GB" cap="all" dirty="0" smtClean="0"/>
              <a:t>credit system</a:t>
            </a:r>
            <a:endParaRPr lang="en-GB" cap="all" dirty="0"/>
          </a:p>
        </p:txBody>
      </p:sp>
      <p:sp>
        <p:nvSpPr>
          <p:cNvPr id="30" name="Zástupný symbol pro text 29"/>
          <p:cNvSpPr>
            <a:spLocks noGrp="1"/>
          </p:cNvSpPr>
          <p:nvPr>
            <p:ph type="body" sz="quarter" idx="31"/>
          </p:nvPr>
        </p:nvSpPr>
        <p:spPr>
          <a:xfrm>
            <a:off x="7250725" y="2544235"/>
            <a:ext cx="5223698" cy="502702"/>
          </a:xfrm>
        </p:spPr>
        <p:txBody>
          <a:bodyPr/>
          <a:lstStyle/>
          <a:p>
            <a:pPr marL="252049" indent="-252049">
              <a:spcBef>
                <a:spcPts val="0"/>
              </a:spcBef>
            </a:pPr>
            <a:r>
              <a:rPr lang="en-GB" dirty="0">
                <a:solidFill>
                  <a:schemeClr val="tx1"/>
                </a:solidFill>
              </a:rPr>
              <a:t>system is based on credit evaluation of study </a:t>
            </a:r>
            <a:r>
              <a:rPr lang="en-GB" dirty="0" smtClean="0">
                <a:solidFill>
                  <a:schemeClr val="tx1"/>
                </a:solidFill>
              </a:rPr>
              <a:t>obligations</a:t>
            </a:r>
          </a:p>
          <a:p>
            <a:pPr marL="252049" indent="-252049">
              <a:spcBef>
                <a:spcPts val="0"/>
              </a:spcBef>
            </a:pPr>
            <a:r>
              <a:rPr lang="en-GB" dirty="0" smtClean="0">
                <a:solidFill>
                  <a:schemeClr val="tx1"/>
                </a:solidFill>
              </a:rPr>
              <a:t>European Credit Transfer and Accumulation System (ECTS)</a:t>
            </a:r>
          </a:p>
        </p:txBody>
      </p:sp>
      <p:sp>
        <p:nvSpPr>
          <p:cNvPr id="17" name="Rovnoramenný trojúhelník 16"/>
          <p:cNvSpPr/>
          <p:nvPr/>
        </p:nvSpPr>
        <p:spPr>
          <a:xfrm>
            <a:off x="769803" y="1639181"/>
            <a:ext cx="5458864" cy="1449243"/>
          </a:xfrm>
          <a:prstGeom prst="triangle">
            <a:avLst/>
          </a:prstGeom>
          <a:solidFill>
            <a:srgbClr val="E4E5C9"/>
          </a:solidFill>
          <a:ln w="9525">
            <a:solidFill>
              <a:schemeClr val="accent3">
                <a:lumMod val="65000"/>
              </a:schemeClr>
            </a:solidFill>
          </a:ln>
        </p:spPr>
        <p:style>
          <a:lnRef idx="2">
            <a:schemeClr val="accent5"/>
          </a:lnRef>
          <a:fillRef idx="1">
            <a:schemeClr val="lt1"/>
          </a:fillRef>
          <a:effectRef idx="0">
            <a:schemeClr val="accent5"/>
          </a:effectRef>
          <a:fontRef idx="minor">
            <a:schemeClr val="dk1"/>
          </a:fontRef>
        </p:style>
        <p:txBody>
          <a:bodyPr lIns="134426" tIns="67213" rIns="134426" bIns="67213" anchor="ctr"/>
          <a:lstStyle/>
          <a:p>
            <a:pPr algn="ctr">
              <a:defRPr/>
            </a:pPr>
            <a:r>
              <a:rPr lang="en-GB" sz="1600" dirty="0" smtClean="0"/>
              <a:t>Elective modules</a:t>
            </a:r>
            <a:endParaRPr lang="en-GB" sz="1600" dirty="0"/>
          </a:p>
        </p:txBody>
      </p:sp>
      <p:sp>
        <p:nvSpPr>
          <p:cNvPr id="18" name="Obdélník 17"/>
          <p:cNvSpPr/>
          <p:nvPr/>
        </p:nvSpPr>
        <p:spPr>
          <a:xfrm>
            <a:off x="960011" y="3088423"/>
            <a:ext cx="5078448" cy="483080"/>
          </a:xfrm>
          <a:prstGeom prst="rect">
            <a:avLst/>
          </a:prstGeom>
          <a:solidFill>
            <a:srgbClr val="E2C4D8"/>
          </a:solidFill>
          <a:ln w="9525">
            <a:solidFill>
              <a:schemeClr val="accent3">
                <a:lumMod val="65000"/>
              </a:schemeClr>
            </a:solidFill>
          </a:ln>
        </p:spPr>
        <p:style>
          <a:lnRef idx="2">
            <a:schemeClr val="accent5"/>
          </a:lnRef>
          <a:fillRef idx="1">
            <a:schemeClr val="lt1"/>
          </a:fillRef>
          <a:effectRef idx="0">
            <a:schemeClr val="accent5"/>
          </a:effectRef>
          <a:fontRef idx="minor">
            <a:schemeClr val="dk1"/>
          </a:fontRef>
        </p:style>
        <p:txBody>
          <a:bodyPr lIns="134426" tIns="67213" rIns="134426" bIns="67213" anchor="ctr"/>
          <a:lstStyle/>
          <a:p>
            <a:pPr algn="ctr">
              <a:defRPr/>
            </a:pPr>
            <a:r>
              <a:rPr lang="en-GB" sz="1600" dirty="0" smtClean="0"/>
              <a:t>Modules from specialized branches</a:t>
            </a:r>
            <a:endParaRPr lang="en-GB" sz="1600" dirty="0"/>
          </a:p>
        </p:txBody>
      </p:sp>
      <p:sp>
        <p:nvSpPr>
          <p:cNvPr id="19" name="Obdélník 18"/>
          <p:cNvSpPr/>
          <p:nvPr/>
        </p:nvSpPr>
        <p:spPr>
          <a:xfrm>
            <a:off x="960012" y="6231948"/>
            <a:ext cx="5078446" cy="485414"/>
          </a:xfrm>
          <a:prstGeom prst="rect">
            <a:avLst/>
          </a:prstGeom>
          <a:solidFill>
            <a:srgbClr val="EDDEB5"/>
          </a:solidFill>
          <a:ln w="9525">
            <a:solidFill>
              <a:schemeClr val="accent3">
                <a:lumMod val="65000"/>
              </a:schemeClr>
            </a:solidFill>
          </a:ln>
        </p:spPr>
        <p:style>
          <a:lnRef idx="2">
            <a:schemeClr val="accent5"/>
          </a:lnRef>
          <a:fillRef idx="1">
            <a:schemeClr val="lt1"/>
          </a:fillRef>
          <a:effectRef idx="0">
            <a:schemeClr val="accent5"/>
          </a:effectRef>
          <a:fontRef idx="minor">
            <a:schemeClr val="dk1"/>
          </a:fontRef>
        </p:style>
        <p:txBody>
          <a:bodyPr lIns="134426" tIns="67213" rIns="134426" bIns="67213" anchor="ctr"/>
          <a:lstStyle/>
          <a:p>
            <a:pPr algn="ctr">
              <a:defRPr/>
            </a:pPr>
            <a:r>
              <a:rPr lang="en-GB" sz="1600" dirty="0" smtClean="0"/>
              <a:t>Required modules (core foundation)</a:t>
            </a:r>
            <a:endParaRPr lang="en-GB" sz="1600" dirty="0"/>
          </a:p>
        </p:txBody>
      </p:sp>
      <p:sp>
        <p:nvSpPr>
          <p:cNvPr id="20" name="Obdélník 19"/>
          <p:cNvSpPr/>
          <p:nvPr/>
        </p:nvSpPr>
        <p:spPr>
          <a:xfrm>
            <a:off x="960012" y="3571504"/>
            <a:ext cx="483107" cy="2660444"/>
          </a:xfrm>
          <a:prstGeom prst="rect">
            <a:avLst/>
          </a:prstGeom>
          <a:solidFill>
            <a:schemeClr val="bg1">
              <a:lumMod val="95000"/>
            </a:schemeClr>
          </a:solidFill>
          <a:ln w="9525">
            <a:solidFill>
              <a:schemeClr val="accent3">
                <a:lumMod val="65000"/>
              </a:schemeClr>
            </a:solidFill>
          </a:ln>
        </p:spPr>
        <p:style>
          <a:lnRef idx="2">
            <a:schemeClr val="accent5"/>
          </a:lnRef>
          <a:fillRef idx="1">
            <a:schemeClr val="lt1"/>
          </a:fillRef>
          <a:effectRef idx="0">
            <a:schemeClr val="accent5"/>
          </a:effectRef>
          <a:fontRef idx="minor">
            <a:schemeClr val="dk1"/>
          </a:fontRef>
        </p:style>
        <p:txBody>
          <a:bodyPr vert="vert270" lIns="134426" tIns="67213" rIns="134426" bIns="67213" anchor="ctr"/>
          <a:lstStyle/>
          <a:p>
            <a:pPr algn="ctr">
              <a:defRPr/>
            </a:pPr>
            <a:r>
              <a:rPr lang="en-GB" sz="1600" dirty="0" smtClean="0"/>
              <a:t>Professional modules</a:t>
            </a:r>
            <a:endParaRPr lang="en-GB" sz="1600" dirty="0"/>
          </a:p>
        </p:txBody>
      </p:sp>
      <p:sp>
        <p:nvSpPr>
          <p:cNvPr id="29" name="Obdélník 28"/>
          <p:cNvSpPr/>
          <p:nvPr/>
        </p:nvSpPr>
        <p:spPr>
          <a:xfrm>
            <a:off x="5553019" y="3571504"/>
            <a:ext cx="485440" cy="2660444"/>
          </a:xfrm>
          <a:prstGeom prst="rect">
            <a:avLst/>
          </a:prstGeom>
          <a:solidFill>
            <a:schemeClr val="bg1">
              <a:lumMod val="95000"/>
            </a:schemeClr>
          </a:solidFill>
          <a:ln w="9525">
            <a:solidFill>
              <a:schemeClr val="accent3">
                <a:lumMod val="65000"/>
              </a:schemeClr>
            </a:solidFill>
          </a:ln>
        </p:spPr>
        <p:style>
          <a:lnRef idx="2">
            <a:schemeClr val="accent5"/>
          </a:lnRef>
          <a:fillRef idx="1">
            <a:schemeClr val="lt1"/>
          </a:fillRef>
          <a:effectRef idx="0">
            <a:schemeClr val="accent5"/>
          </a:effectRef>
          <a:fontRef idx="minor">
            <a:schemeClr val="dk1"/>
          </a:fontRef>
        </p:style>
        <p:txBody>
          <a:bodyPr vert="vert270" lIns="134426" tIns="67213" rIns="134426" bIns="67213" anchor="ctr"/>
          <a:lstStyle/>
          <a:p>
            <a:pPr algn="ctr">
              <a:defRPr/>
            </a:pPr>
            <a:r>
              <a:rPr lang="en-GB" sz="1600" dirty="0" smtClean="0"/>
              <a:t>Branch modules</a:t>
            </a:r>
            <a:endParaRPr lang="en-GB" sz="1600" dirty="0"/>
          </a:p>
        </p:txBody>
      </p:sp>
    </p:spTree>
    <p:extLst>
      <p:ext uri="{BB962C8B-B14F-4D97-AF65-F5344CB8AC3E}">
        <p14:creationId xmlns:p14="http://schemas.microsoft.com/office/powerpoint/2010/main" val="127392541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25" y="974231"/>
            <a:ext cx="11643500" cy="784830"/>
          </a:xfrm>
        </p:spPr>
        <p:txBody>
          <a:bodyPr/>
          <a:lstStyle/>
          <a:p>
            <a:r>
              <a:rPr lang="en-US" sz="5000" dirty="0" smtClean="0"/>
              <a:t>international exchange</a:t>
            </a:r>
            <a:endParaRPr lang="en-US" sz="5000" dirty="0">
              <a:solidFill>
                <a:srgbClr val="E2007A"/>
              </a:solidFill>
            </a:endParaRPr>
          </a:p>
        </p:txBody>
      </p:sp>
      <p:sp>
        <p:nvSpPr>
          <p:cNvPr id="4" name="Text Placeholder 3"/>
          <p:cNvSpPr>
            <a:spLocks noGrp="1"/>
          </p:cNvSpPr>
          <p:nvPr>
            <p:ph type="body" sz="quarter" idx="12"/>
          </p:nvPr>
        </p:nvSpPr>
        <p:spPr>
          <a:xfrm>
            <a:off x="899078" y="1875220"/>
            <a:ext cx="11516480" cy="2799231"/>
          </a:xfrm>
        </p:spPr>
        <p:txBody>
          <a:bodyPr numCol="1">
            <a:normAutofit fontScale="70000" lnSpcReduction="20000"/>
          </a:bodyPr>
          <a:lstStyle/>
          <a:p>
            <a:pPr marL="252049" indent="-264618"/>
            <a:r>
              <a:rPr lang="en-GB" sz="2900" dirty="0" smtClean="0"/>
              <a:t>Faculty actively uses the VŠE partner network of more than 200 universities on four continents (52 countries)</a:t>
            </a:r>
          </a:p>
          <a:p>
            <a:pPr marL="540000" lvl="1" indent="-264618"/>
            <a:r>
              <a:rPr lang="en-GB" sz="2600" dirty="0" smtClean="0"/>
              <a:t>annually sends more than two dozen students abroad in the bachelor’s and master’s programmes</a:t>
            </a:r>
          </a:p>
          <a:p>
            <a:pPr marL="540000" lvl="1" indent="-264618"/>
            <a:r>
              <a:rPr lang="en-GB" sz="2600" dirty="0" smtClean="0"/>
              <a:t>academic staff also travel abroad for teaching or scientific research stays every year</a:t>
            </a:r>
          </a:p>
          <a:p>
            <a:pPr marL="275382" lvl="1" indent="0">
              <a:buNone/>
            </a:pPr>
            <a:endParaRPr lang="en-GB" dirty="0" smtClean="0"/>
          </a:p>
          <a:p>
            <a:pPr marL="252049" indent="-264618"/>
            <a:r>
              <a:rPr lang="en-GB" sz="2900" dirty="0" smtClean="0"/>
              <a:t>The Faculty of Management provides exceptional support for these exchanges</a:t>
            </a:r>
          </a:p>
          <a:p>
            <a:pPr marL="540000" lvl="1" indent="-264618"/>
            <a:r>
              <a:rPr lang="en-GB" sz="2600" dirty="0" smtClean="0"/>
              <a:t>we work with the International Exchange Office at  VŠE to provide current information and organising the selection process</a:t>
            </a:r>
          </a:p>
          <a:p>
            <a:pPr marL="540000" lvl="1" indent="-264618"/>
            <a:r>
              <a:rPr lang="en-GB" sz="2600" dirty="0" smtClean="0"/>
              <a:t>has an International Exchange Coordinator</a:t>
            </a:r>
          </a:p>
          <a:p>
            <a:pPr marL="540000" lvl="1" indent="-264618"/>
            <a:r>
              <a:rPr lang="en-GB" sz="2600" dirty="0" smtClean="0"/>
              <a:t>holds International Days</a:t>
            </a:r>
          </a:p>
          <a:p>
            <a:pPr marL="540000" lvl="1" indent="-264618"/>
            <a:r>
              <a:rPr lang="en-GB" sz="2600" dirty="0" smtClean="0"/>
              <a:t>contributes to students stay </a:t>
            </a:r>
            <a:r>
              <a:rPr lang="en-GB" sz="2600" dirty="0"/>
              <a:t>abroad </a:t>
            </a:r>
            <a:r>
              <a:rPr lang="en-GB" sz="2600" dirty="0" smtClean="0"/>
              <a:t>with its own </a:t>
            </a:r>
            <a:r>
              <a:rPr lang="en-GB" sz="2600" dirty="0"/>
              <a:t>resources</a:t>
            </a:r>
          </a:p>
        </p:txBody>
      </p:sp>
      <p:pic>
        <p:nvPicPr>
          <p:cNvPr id="6" name="Obrázek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rot="338037">
            <a:off x="6880021" y="5846372"/>
            <a:ext cx="2102244" cy="1547528"/>
          </a:xfrm>
          <a:prstGeom prst="rect">
            <a:avLst/>
          </a:prstGeom>
          <a:ln>
            <a:noFill/>
          </a:ln>
          <a:effectLst>
            <a:outerShdw blurRad="292100" dist="139700" dir="2700000" algn="tl" rotWithShape="0">
              <a:srgbClr val="333333">
                <a:alpha val="65000"/>
              </a:srgbClr>
            </a:outerShdw>
          </a:effectLst>
        </p:spPr>
      </p:pic>
      <p:pic>
        <p:nvPicPr>
          <p:cNvPr id="7" name="Obrázek 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574577">
            <a:off x="9570786" y="5201695"/>
            <a:ext cx="1547611" cy="2246491"/>
          </a:xfrm>
          <a:prstGeom prst="rect">
            <a:avLst/>
          </a:prstGeom>
          <a:ln>
            <a:noFill/>
          </a:ln>
          <a:effectLst>
            <a:outerShdw blurRad="292100" dist="139700" dir="2700000" algn="tl" rotWithShape="0">
              <a:srgbClr val="333333">
                <a:alpha val="65000"/>
              </a:srgbClr>
            </a:outerShdw>
          </a:effectLst>
        </p:spPr>
      </p:pic>
      <p:pic>
        <p:nvPicPr>
          <p:cNvPr id="9" name="Obrázek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20973604">
            <a:off x="632891" y="5256349"/>
            <a:ext cx="3119107" cy="1547528"/>
          </a:xfrm>
          <a:prstGeom prst="rect">
            <a:avLst/>
          </a:prstGeom>
          <a:ln>
            <a:noFill/>
          </a:ln>
          <a:effectLst>
            <a:outerShdw blurRad="292100" dist="139700" dir="2700000" algn="tl" rotWithShape="0">
              <a:srgbClr val="333333">
                <a:alpha val="65000"/>
              </a:srgbClr>
            </a:outerShdw>
          </a:effectLst>
        </p:spPr>
      </p:pic>
      <p:pic>
        <p:nvPicPr>
          <p:cNvPr id="10" name="Obrázek 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rot="21324062">
            <a:off x="2766386" y="5745201"/>
            <a:ext cx="2200023" cy="1547528"/>
          </a:xfrm>
          <a:prstGeom prst="rect">
            <a:avLst/>
          </a:prstGeom>
          <a:ln>
            <a:noFill/>
          </a:ln>
          <a:effectLst>
            <a:outerShdw blurRad="292100" dist="139700" dir="2700000" algn="tl" rotWithShape="0">
              <a:srgbClr val="333333">
                <a:alpha val="65000"/>
              </a:srgbClr>
            </a:outerShdw>
          </a:effectLst>
        </p:spPr>
      </p:pic>
      <p:pic>
        <p:nvPicPr>
          <p:cNvPr id="11" name="Obrázek 10"/>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565288" y="4971437"/>
            <a:ext cx="2301442" cy="1547530"/>
          </a:xfrm>
          <a:prstGeom prst="rect">
            <a:avLst/>
          </a:prstGeom>
          <a:ln>
            <a:noFill/>
          </a:ln>
          <a:effectLst>
            <a:outerShdw blurRad="292100" dist="139700" dir="2700000" algn="tl" rotWithShape="0">
              <a:srgbClr val="333333">
                <a:alpha val="65000"/>
              </a:srgbClr>
            </a:outerShdw>
          </a:effectLst>
        </p:spPr>
      </p:pic>
      <p:pic>
        <p:nvPicPr>
          <p:cNvPr id="12" name="Obrázek 11"/>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rot="21244739">
            <a:off x="8739583" y="4784941"/>
            <a:ext cx="2222181" cy="1547530"/>
          </a:xfrm>
          <a:prstGeom prst="rect">
            <a:avLst/>
          </a:prstGeom>
          <a:ln>
            <a:noFill/>
          </a:ln>
          <a:effectLst>
            <a:outerShdw blurRad="292100" dist="139700" dir="2700000" algn="tl" rotWithShape="0">
              <a:srgbClr val="333333">
                <a:alpha val="65000"/>
              </a:srgbClr>
            </a:outerShdw>
          </a:effectLst>
        </p:spPr>
      </p:pic>
      <p:pic>
        <p:nvPicPr>
          <p:cNvPr id="13" name="Obrázek 12"/>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849267" y="5310378"/>
            <a:ext cx="1522740" cy="2152874"/>
          </a:xfrm>
          <a:prstGeom prst="rect">
            <a:avLst/>
          </a:prstGeom>
          <a:ln>
            <a:noFill/>
          </a:ln>
          <a:effectLst>
            <a:outerShdw blurRad="292100" dist="139700" dir="2700000" algn="tl" rotWithShape="0">
              <a:srgbClr val="333333">
                <a:alpha val="65000"/>
              </a:srgbClr>
            </a:outerShdw>
          </a:effectLst>
        </p:spPr>
      </p:pic>
      <p:pic>
        <p:nvPicPr>
          <p:cNvPr id="8" name="Obrázek 7"/>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rot="1056833">
            <a:off x="10787149" y="4925641"/>
            <a:ext cx="2428907" cy="1751181"/>
          </a:xfrm>
          <a:prstGeom prst="rect">
            <a:avLst/>
          </a:prstGeom>
          <a:ln>
            <a:noFill/>
          </a:ln>
          <a:effectLst>
            <a:outerShdw blurRad="292100" dist="139700" dir="2700000" algn="tl" rotWithShape="0">
              <a:srgbClr val="333333">
                <a:alpha val="65000"/>
              </a:srgbClr>
            </a:outerShdw>
          </a:effectLst>
        </p:spPr>
      </p:pic>
      <p:sp>
        <p:nvSpPr>
          <p:cNvPr id="14" name="TextovéPole 13"/>
          <p:cNvSpPr txBox="1"/>
          <p:nvPr/>
        </p:nvSpPr>
        <p:spPr>
          <a:xfrm>
            <a:off x="12097695" y="6876975"/>
            <a:ext cx="392365" cy="369332"/>
          </a:xfrm>
          <a:prstGeom prst="rect">
            <a:avLst/>
          </a:prstGeom>
          <a:noFill/>
        </p:spPr>
        <p:txBody>
          <a:bodyPr wrap="square" rtlCol="0">
            <a:spAutoFit/>
          </a:bodyPr>
          <a:lstStyle/>
          <a:p>
            <a:pPr algn="ctr"/>
            <a:r>
              <a:rPr lang="cs-CZ" sz="1800" b="1" dirty="0" smtClean="0">
                <a:solidFill>
                  <a:srgbClr val="E3007A"/>
                </a:solidFill>
              </a:rPr>
              <a:t>5</a:t>
            </a:r>
            <a:endParaRPr lang="cs-CZ" sz="1800" b="1" dirty="0">
              <a:solidFill>
                <a:srgbClr val="E3007A"/>
              </a:solidFill>
            </a:endParaRPr>
          </a:p>
        </p:txBody>
      </p:sp>
      <p:sp>
        <p:nvSpPr>
          <p:cNvPr id="15" name="TextovéPole 14"/>
          <p:cNvSpPr txBox="1"/>
          <p:nvPr/>
        </p:nvSpPr>
        <p:spPr>
          <a:xfrm rot="2101675">
            <a:off x="11377976" y="520392"/>
            <a:ext cx="1831805" cy="707886"/>
          </a:xfrm>
          <a:prstGeom prst="rect">
            <a:avLst/>
          </a:prstGeom>
          <a:noFill/>
          <a:ln>
            <a:gradFill flip="none" rotWithShape="1">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prstDash val="lgDash"/>
          </a:ln>
        </p:spPr>
        <p:txBody>
          <a:bodyPr wrap="square" rtlCol="0">
            <a:spAutoFit/>
          </a:bodyPr>
          <a:lstStyle/>
          <a:p>
            <a:pPr algn="ctr"/>
            <a:r>
              <a:rPr lang="en-US" sz="2000" b="1" dirty="0" smtClean="0">
                <a:latin typeface="Arial" panose="020B0604020202020204" pitchFamily="34" charset="0"/>
                <a:cs typeface="Arial" panose="020B0604020202020204" pitchFamily="34" charset="0"/>
              </a:rPr>
              <a:t>STUDY THE</a:t>
            </a:r>
            <a:r>
              <a:rPr lang="cs-CZ" sz="2000" b="1" dirty="0">
                <a:latin typeface="Arial" panose="020B0604020202020204" pitchFamily="34" charset="0"/>
                <a:cs typeface="Arial" panose="020B0604020202020204" pitchFamily="34" charset="0"/>
              </a:rPr>
              <a:t/>
            </a:r>
            <a:br>
              <a:rPr lang="cs-CZ" sz="2000" b="1" dirty="0">
                <a:latin typeface="Arial" panose="020B0604020202020204" pitchFamily="34" charset="0"/>
                <a:cs typeface="Arial" panose="020B0604020202020204" pitchFamily="34" charset="0"/>
              </a:rPr>
            </a:br>
            <a:r>
              <a:rPr lang="en-US" sz="2000" b="1" dirty="0" smtClean="0">
                <a:solidFill>
                  <a:srgbClr val="E2007A"/>
                </a:solidFill>
                <a:latin typeface="Arial" panose="020B0604020202020204" pitchFamily="34" charset="0"/>
                <a:cs typeface="Arial" panose="020B0604020202020204" pitchFamily="34" charset="0"/>
              </a:rPr>
              <a:t>WORLD</a:t>
            </a:r>
            <a:endParaRPr lang="cs-CZ"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9247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25" y="994309"/>
            <a:ext cx="11643500" cy="784830"/>
          </a:xfrm>
        </p:spPr>
        <p:txBody>
          <a:bodyPr/>
          <a:lstStyle/>
          <a:p>
            <a:r>
              <a:rPr lang="en-US" sz="5000" dirty="0" smtClean="0"/>
              <a:t>Practical training and</a:t>
            </a:r>
            <a:r>
              <a:rPr lang="cs-CZ" sz="5000" dirty="0" smtClean="0"/>
              <a:t> </a:t>
            </a:r>
            <a:r>
              <a:rPr lang="en-US" sz="5000" dirty="0" smtClean="0"/>
              <a:t>excursions</a:t>
            </a:r>
            <a:endParaRPr lang="en-US" sz="5000" dirty="0">
              <a:solidFill>
                <a:srgbClr val="E2007A"/>
              </a:solidFill>
            </a:endParaRPr>
          </a:p>
        </p:txBody>
      </p:sp>
      <p:sp>
        <p:nvSpPr>
          <p:cNvPr id="4" name="Text Placeholder 3"/>
          <p:cNvSpPr>
            <a:spLocks noGrp="1"/>
          </p:cNvSpPr>
          <p:nvPr>
            <p:ph type="body" sz="quarter" idx="12"/>
          </p:nvPr>
        </p:nvSpPr>
        <p:spPr>
          <a:xfrm>
            <a:off x="928511" y="1875219"/>
            <a:ext cx="11585929" cy="3282564"/>
          </a:xfrm>
        </p:spPr>
        <p:txBody>
          <a:bodyPr numCol="1">
            <a:normAutofit fontScale="85000" lnSpcReduction="10000"/>
          </a:bodyPr>
          <a:lstStyle/>
          <a:p>
            <a:pPr marL="252049" indent="-264618">
              <a:defRPr/>
            </a:pPr>
            <a:r>
              <a:rPr lang="en-GB" sz="2400" dirty="0">
                <a:solidFill>
                  <a:schemeClr val="tx1"/>
                </a:solidFill>
              </a:rPr>
              <a:t>Faculty of Management has created a network of more than 30 partner organizations from different </a:t>
            </a:r>
            <a:r>
              <a:rPr lang="en-GB" sz="2400" dirty="0" smtClean="0">
                <a:solidFill>
                  <a:schemeClr val="tx1"/>
                </a:solidFill>
              </a:rPr>
              <a:t>sectors</a:t>
            </a:r>
            <a:endParaRPr lang="cs-CZ" sz="2400" dirty="0" smtClean="0">
              <a:solidFill>
                <a:schemeClr val="tx1"/>
              </a:solidFill>
              <a:latin typeface="+mn-lt"/>
            </a:endParaRPr>
          </a:p>
          <a:p>
            <a:pPr marL="540000" lvl="1" indent="-264618">
              <a:defRPr/>
            </a:pPr>
            <a:r>
              <a:rPr lang="en-US" sz="2100" dirty="0" smtClean="0"/>
              <a:t>i.e. </a:t>
            </a:r>
            <a:r>
              <a:rPr lang="cs-CZ" sz="2100" dirty="0" smtClean="0"/>
              <a:t>Českomoravská stavební spořitelna, Československá obchodní banka, DM drogerie </a:t>
            </a:r>
            <a:r>
              <a:rPr lang="cs-CZ" sz="2100" dirty="0" err="1" smtClean="0"/>
              <a:t>markt</a:t>
            </a:r>
            <a:r>
              <a:rPr lang="cs-CZ" sz="2100" dirty="0" smtClean="0"/>
              <a:t>, Pelhřimov</a:t>
            </a:r>
            <a:r>
              <a:rPr lang="en-US" sz="2100" dirty="0" smtClean="0"/>
              <a:t> Hospital</a:t>
            </a:r>
            <a:r>
              <a:rPr lang="cs-CZ" sz="2100" dirty="0" smtClean="0"/>
              <a:t>, </a:t>
            </a:r>
            <a:r>
              <a:rPr lang="cs-CZ" sz="2100" dirty="0" err="1" smtClean="0"/>
              <a:t>Rohde</a:t>
            </a:r>
            <a:r>
              <a:rPr lang="cs-CZ" sz="2100" dirty="0" smtClean="0"/>
              <a:t> &amp; Schwarz</a:t>
            </a:r>
          </a:p>
          <a:p>
            <a:pPr marL="252049" indent="-264618">
              <a:defRPr/>
            </a:pPr>
            <a:endParaRPr lang="cs-CZ" sz="2000" b="0" dirty="0" smtClean="0">
              <a:solidFill>
                <a:schemeClr val="tx1"/>
              </a:solidFill>
              <a:latin typeface="+mn-lt"/>
            </a:endParaRPr>
          </a:p>
          <a:p>
            <a:pPr marL="252049" indent="-264618">
              <a:defRPr/>
            </a:pPr>
            <a:r>
              <a:rPr lang="en-GB" sz="2400" dirty="0">
                <a:solidFill>
                  <a:schemeClr val="tx1"/>
                </a:solidFill>
              </a:rPr>
              <a:t>Actively cooperates with other </a:t>
            </a:r>
            <a:r>
              <a:rPr lang="en-GB" sz="2400" dirty="0" smtClean="0">
                <a:solidFill>
                  <a:schemeClr val="tx1"/>
                </a:solidFill>
              </a:rPr>
              <a:t>organizations </a:t>
            </a:r>
            <a:endParaRPr lang="cs-CZ" sz="2400" dirty="0" smtClean="0">
              <a:solidFill>
                <a:schemeClr val="tx1"/>
              </a:solidFill>
              <a:latin typeface="+mn-lt"/>
            </a:endParaRPr>
          </a:p>
          <a:p>
            <a:pPr marL="597305" lvl="1" indent="-264618">
              <a:defRPr/>
            </a:pPr>
            <a:r>
              <a:rPr lang="en-US" sz="2100" b="0" dirty="0" smtClean="0">
                <a:latin typeface="+mn-lt"/>
              </a:rPr>
              <a:t>I.e. </a:t>
            </a:r>
            <a:r>
              <a:rPr lang="cs-CZ" sz="2100" b="0" dirty="0" smtClean="0">
                <a:latin typeface="+mn-lt"/>
              </a:rPr>
              <a:t>Bernard, Bosch Jihlava, </a:t>
            </a:r>
            <a:r>
              <a:rPr lang="cs-CZ" sz="2100" b="0" dirty="0" err="1" smtClean="0">
                <a:latin typeface="+mn-lt"/>
              </a:rPr>
              <a:t>Deloitte</a:t>
            </a:r>
            <a:r>
              <a:rPr lang="cs-CZ" sz="2100" b="0" dirty="0" smtClean="0">
                <a:latin typeface="+mn-lt"/>
              </a:rPr>
              <a:t>, E.ON, </a:t>
            </a:r>
            <a:r>
              <a:rPr lang="cs-CZ" sz="2100" b="0" dirty="0" err="1" smtClean="0">
                <a:latin typeface="+mn-lt"/>
              </a:rPr>
              <a:t>Lidl</a:t>
            </a:r>
            <a:r>
              <a:rPr lang="cs-CZ" sz="2100" b="0" dirty="0" smtClean="0">
                <a:latin typeface="+mn-lt"/>
              </a:rPr>
              <a:t>, Škoda  auto, </a:t>
            </a:r>
            <a:r>
              <a:rPr lang="cs-CZ" sz="2100" b="0" dirty="0" err="1" smtClean="0">
                <a:latin typeface="+mn-lt"/>
              </a:rPr>
              <a:t>UniCredit</a:t>
            </a:r>
            <a:r>
              <a:rPr lang="cs-CZ" sz="2100" b="0" dirty="0" smtClean="0">
                <a:latin typeface="+mn-lt"/>
              </a:rPr>
              <a:t> Bank, </a:t>
            </a:r>
            <a:r>
              <a:rPr lang="cs-CZ" sz="2100" b="0" dirty="0" err="1" smtClean="0">
                <a:latin typeface="+mn-lt"/>
              </a:rPr>
              <a:t>Unilever</a:t>
            </a:r>
            <a:endParaRPr lang="cs-CZ" sz="2100" b="0" dirty="0" smtClean="0">
              <a:latin typeface="+mn-lt"/>
            </a:endParaRPr>
          </a:p>
          <a:p>
            <a:pPr marL="252049" indent="-264618">
              <a:defRPr/>
            </a:pPr>
            <a:endParaRPr lang="cs-CZ" sz="2000" dirty="0">
              <a:solidFill>
                <a:schemeClr val="tx1"/>
              </a:solidFill>
              <a:latin typeface="+mn-lt"/>
            </a:endParaRPr>
          </a:p>
          <a:p>
            <a:pPr marL="252049" indent="-264618">
              <a:defRPr/>
            </a:pPr>
            <a:r>
              <a:rPr lang="en-GB" sz="2100" b="0" dirty="0">
                <a:solidFill>
                  <a:schemeClr val="tx1"/>
                </a:solidFill>
              </a:rPr>
              <a:t>Students have the opportunity to </a:t>
            </a:r>
            <a:r>
              <a:rPr lang="en-GB" sz="2100" b="0" dirty="0" smtClean="0">
                <a:solidFill>
                  <a:schemeClr val="tx1"/>
                </a:solidFill>
              </a:rPr>
              <a:t>participate short-term </a:t>
            </a:r>
            <a:r>
              <a:rPr lang="en-GB" sz="2100" b="0" dirty="0">
                <a:solidFill>
                  <a:schemeClr val="tx1"/>
                </a:solidFill>
              </a:rPr>
              <a:t>internships </a:t>
            </a:r>
            <a:r>
              <a:rPr lang="en-GB" sz="2100" b="0" dirty="0" smtClean="0">
                <a:solidFill>
                  <a:schemeClr val="tx1"/>
                </a:solidFill>
              </a:rPr>
              <a:t>at partner </a:t>
            </a:r>
            <a:r>
              <a:rPr lang="en-GB" sz="2100" b="0" dirty="0">
                <a:solidFill>
                  <a:schemeClr val="tx1"/>
                </a:solidFill>
              </a:rPr>
              <a:t>companies </a:t>
            </a:r>
            <a:r>
              <a:rPr lang="en-GB" sz="2100" b="0" dirty="0" smtClean="0">
                <a:solidFill>
                  <a:schemeClr val="tx1"/>
                </a:solidFill>
              </a:rPr>
              <a:t>within </a:t>
            </a:r>
            <a:r>
              <a:rPr lang="en-GB" sz="2100" b="0" dirty="0">
                <a:solidFill>
                  <a:schemeClr val="tx1"/>
                </a:solidFill>
              </a:rPr>
              <a:t>the credit-rated </a:t>
            </a:r>
            <a:r>
              <a:rPr lang="en-GB" sz="2100" b="0" dirty="0" smtClean="0">
                <a:solidFill>
                  <a:schemeClr val="tx1"/>
                </a:solidFill>
              </a:rPr>
              <a:t>modules</a:t>
            </a:r>
            <a:endParaRPr lang="cs-CZ" sz="2100" b="0" dirty="0" smtClean="0">
              <a:solidFill>
                <a:schemeClr val="tx1"/>
              </a:solidFill>
              <a:latin typeface="+mn-lt"/>
            </a:endParaRPr>
          </a:p>
          <a:p>
            <a:pPr marL="252049" indent="-264618">
              <a:defRPr/>
            </a:pPr>
            <a:r>
              <a:rPr lang="en-GB" sz="2100" b="0" dirty="0">
                <a:solidFill>
                  <a:schemeClr val="tx1"/>
                </a:solidFill>
              </a:rPr>
              <a:t>Students have the opportunity to meet regularly with </a:t>
            </a:r>
            <a:r>
              <a:rPr lang="en-GB" sz="2100" b="0" dirty="0" smtClean="0">
                <a:solidFill>
                  <a:schemeClr val="tx1"/>
                </a:solidFill>
              </a:rPr>
              <a:t>experienced representatives </a:t>
            </a:r>
            <a:r>
              <a:rPr lang="en-GB" sz="2100" b="0" dirty="0">
                <a:solidFill>
                  <a:schemeClr val="tx1"/>
                </a:solidFill>
              </a:rPr>
              <a:t>of organizations </a:t>
            </a:r>
            <a:r>
              <a:rPr lang="en-GB" sz="2100" b="0" dirty="0" smtClean="0">
                <a:solidFill>
                  <a:schemeClr val="tx1"/>
                </a:solidFill>
              </a:rPr>
              <a:t>in </a:t>
            </a:r>
            <a:r>
              <a:rPr lang="en-GB" sz="2100" b="0" dirty="0">
                <a:solidFill>
                  <a:schemeClr val="tx1"/>
                </a:solidFill>
              </a:rPr>
              <a:t>teaching, professional seminars and through </a:t>
            </a:r>
            <a:r>
              <a:rPr lang="en-GB" sz="2100" b="0" dirty="0" smtClean="0">
                <a:solidFill>
                  <a:schemeClr val="tx1"/>
                </a:solidFill>
              </a:rPr>
              <a:t>excursions</a:t>
            </a:r>
          </a:p>
          <a:p>
            <a:pPr marL="252049" indent="-264618">
              <a:defRPr/>
            </a:pPr>
            <a:r>
              <a:rPr lang="en-GB" sz="2100" b="0" dirty="0">
                <a:solidFill>
                  <a:schemeClr val="tx1"/>
                </a:solidFill>
              </a:rPr>
              <a:t>Faculty organizes an annual job fair and a new student meetings with partner organizations </a:t>
            </a:r>
            <a:r>
              <a:rPr lang="en-GB" sz="2100" b="0" dirty="0" smtClean="0">
                <a:solidFill>
                  <a:schemeClr val="tx1"/>
                </a:solidFill>
              </a:rPr>
              <a:t>“Let’s get to work!”</a:t>
            </a:r>
            <a:endParaRPr lang="cs-CZ" sz="1900" b="0" dirty="0">
              <a:solidFill>
                <a:schemeClr val="tx1"/>
              </a:solidFill>
              <a:latin typeface="+mn-lt"/>
            </a:endParaRPr>
          </a:p>
        </p:txBody>
      </p:sp>
      <p:pic>
        <p:nvPicPr>
          <p:cNvPr id="18" name="Obrázek 1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rot="21328046">
            <a:off x="2951924" y="5125601"/>
            <a:ext cx="2445406" cy="16261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Obrázek 1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21251468">
            <a:off x="7963646" y="5040063"/>
            <a:ext cx="2445406" cy="16261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Obrázek 2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279541">
            <a:off x="10525263" y="5018403"/>
            <a:ext cx="2322767" cy="17419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Obrázek 21"/>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rot="237702">
            <a:off x="5379085" y="5156517"/>
            <a:ext cx="2642567" cy="17620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Obrázek 9"/>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rot="340723">
            <a:off x="921521" y="5370282"/>
            <a:ext cx="2166217" cy="13892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ovéPole 10"/>
          <p:cNvSpPr txBox="1"/>
          <p:nvPr/>
        </p:nvSpPr>
        <p:spPr>
          <a:xfrm>
            <a:off x="12097695" y="6876975"/>
            <a:ext cx="392365" cy="369332"/>
          </a:xfrm>
          <a:prstGeom prst="rect">
            <a:avLst/>
          </a:prstGeom>
          <a:noFill/>
        </p:spPr>
        <p:txBody>
          <a:bodyPr wrap="square" rtlCol="0">
            <a:spAutoFit/>
          </a:bodyPr>
          <a:lstStyle/>
          <a:p>
            <a:pPr algn="ctr"/>
            <a:r>
              <a:rPr lang="cs-CZ" sz="1800" b="1" dirty="0">
                <a:solidFill>
                  <a:srgbClr val="E3007A"/>
                </a:solidFill>
              </a:rPr>
              <a:t>6</a:t>
            </a:r>
          </a:p>
        </p:txBody>
      </p:sp>
      <p:sp>
        <p:nvSpPr>
          <p:cNvPr id="12" name="TextovéPole 11"/>
          <p:cNvSpPr txBox="1"/>
          <p:nvPr/>
        </p:nvSpPr>
        <p:spPr>
          <a:xfrm rot="2101675">
            <a:off x="10799905" y="526901"/>
            <a:ext cx="2595578" cy="1015663"/>
          </a:xfrm>
          <a:prstGeom prst="rect">
            <a:avLst/>
          </a:prstGeom>
          <a:noFill/>
          <a:ln>
            <a:gradFill flip="none" rotWithShape="1">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prstDash val="lgDash"/>
          </a:ln>
        </p:spPr>
        <p:txBody>
          <a:bodyPr wrap="square" rtlCol="0">
            <a:spAutoFit/>
          </a:bodyPr>
          <a:lstStyle/>
          <a:p>
            <a:pPr algn="ctr"/>
            <a:r>
              <a:rPr lang="cs-CZ" sz="2000" b="1" dirty="0" smtClean="0">
                <a:latin typeface="Arial" panose="020B0604020202020204" pitchFamily="34" charset="0"/>
                <a:cs typeface="Arial" panose="020B0604020202020204" pitchFamily="34" charset="0"/>
              </a:rPr>
              <a:t>GAIN</a:t>
            </a:r>
            <a:r>
              <a:rPr lang="en-US" sz="2000" b="1" dirty="0" smtClean="0">
                <a:latin typeface="Arial" panose="020B0604020202020204" pitchFamily="34" charset="0"/>
                <a:cs typeface="Arial" panose="020B0604020202020204" pitchFamily="34" charset="0"/>
              </a:rPr>
              <a:t> EXPERIEN</a:t>
            </a:r>
            <a:r>
              <a:rPr lang="cs-CZ" sz="2000" b="1" dirty="0" smtClean="0">
                <a:latin typeface="Arial" panose="020B0604020202020204" pitchFamily="34" charset="0"/>
                <a:cs typeface="Arial" panose="020B0604020202020204" pitchFamily="34" charset="0"/>
              </a:rPr>
              <a:t>C</a:t>
            </a:r>
            <a:r>
              <a:rPr lang="en-US" sz="2000" b="1" dirty="0" smtClean="0">
                <a:latin typeface="Arial" panose="020B0604020202020204" pitchFamily="34" charset="0"/>
                <a:cs typeface="Arial" panose="020B0604020202020204" pitchFamily="34" charset="0"/>
              </a:rPr>
              <a:t>E</a:t>
            </a:r>
            <a:r>
              <a:rPr lang="cs-CZ" sz="2000" b="1" dirty="0" smtClean="0">
                <a:latin typeface="Arial" panose="020B0604020202020204" pitchFamily="34" charset="0"/>
                <a:cs typeface="Arial" panose="020B0604020202020204" pitchFamily="34" charset="0"/>
              </a:rPr>
              <a:t>,</a:t>
            </a:r>
            <a:r>
              <a:rPr lang="cs-CZ" sz="2000" b="1" dirty="0">
                <a:latin typeface="Arial" panose="020B0604020202020204" pitchFamily="34" charset="0"/>
                <a:cs typeface="Arial" panose="020B0604020202020204" pitchFamily="34" charset="0"/>
              </a:rPr>
              <a:t/>
            </a:r>
            <a:br>
              <a:rPr lang="cs-CZ" sz="2000" b="1" dirty="0">
                <a:latin typeface="Arial" panose="020B0604020202020204" pitchFamily="34" charset="0"/>
                <a:cs typeface="Arial" panose="020B0604020202020204" pitchFamily="34" charset="0"/>
              </a:rPr>
            </a:br>
            <a:r>
              <a:rPr lang="cs-CZ" sz="2000" b="1" dirty="0" smtClean="0">
                <a:solidFill>
                  <a:srgbClr val="E2007A"/>
                </a:solidFill>
                <a:latin typeface="Arial" panose="020B0604020202020204" pitchFamily="34" charset="0"/>
                <a:cs typeface="Arial" panose="020B0604020202020204" pitchFamily="34" charset="0"/>
              </a:rPr>
              <a:t>DO</a:t>
            </a:r>
            <a:r>
              <a:rPr lang="en-US" sz="2000" b="1" dirty="0" smtClean="0">
                <a:solidFill>
                  <a:srgbClr val="E2007A"/>
                </a:solidFill>
                <a:latin typeface="Arial" panose="020B0604020202020204" pitchFamily="34" charset="0"/>
                <a:cs typeface="Arial" panose="020B0604020202020204" pitchFamily="34" charset="0"/>
              </a:rPr>
              <a:t> IT</a:t>
            </a:r>
            <a:endParaRPr lang="cs-CZ"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4454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25" y="974231"/>
            <a:ext cx="11643500" cy="784830"/>
          </a:xfrm>
        </p:spPr>
        <p:txBody>
          <a:bodyPr/>
          <a:lstStyle/>
          <a:p>
            <a:r>
              <a:rPr lang="en-US" sz="5000" dirty="0" smtClean="0"/>
              <a:t>alumni employment</a:t>
            </a:r>
            <a:endParaRPr lang="en-US" sz="5000" dirty="0">
              <a:solidFill>
                <a:srgbClr val="E2007A"/>
              </a:solidFill>
            </a:endParaRPr>
          </a:p>
        </p:txBody>
      </p:sp>
      <p:sp>
        <p:nvSpPr>
          <p:cNvPr id="4" name="Text Placeholder 3"/>
          <p:cNvSpPr>
            <a:spLocks noGrp="1"/>
          </p:cNvSpPr>
          <p:nvPr>
            <p:ph type="body" sz="quarter" idx="12"/>
          </p:nvPr>
        </p:nvSpPr>
        <p:spPr>
          <a:xfrm>
            <a:off x="899078" y="2086932"/>
            <a:ext cx="6775153" cy="4551817"/>
          </a:xfrm>
        </p:spPr>
        <p:txBody>
          <a:bodyPr numCol="1"/>
          <a:lstStyle/>
          <a:p>
            <a:pPr marL="252049" indent="-264618"/>
            <a:r>
              <a:rPr lang="en-GB" sz="2000" dirty="0">
                <a:solidFill>
                  <a:schemeClr val="tx1"/>
                </a:solidFill>
              </a:rPr>
              <a:t>Faculty of Management graduates have </a:t>
            </a:r>
            <a:r>
              <a:rPr lang="en-GB" sz="2000" dirty="0" smtClean="0">
                <a:solidFill>
                  <a:schemeClr val="tx1"/>
                </a:solidFill>
              </a:rPr>
              <a:t>long-term </a:t>
            </a:r>
            <a:r>
              <a:rPr lang="en-GB" sz="2000" dirty="0">
                <a:solidFill>
                  <a:schemeClr val="tx1"/>
                </a:solidFill>
              </a:rPr>
              <a:t>excellent </a:t>
            </a:r>
            <a:r>
              <a:rPr lang="en-GB" sz="2000" dirty="0" smtClean="0">
                <a:solidFill>
                  <a:schemeClr val="tx1"/>
                </a:solidFill>
              </a:rPr>
              <a:t>labour </a:t>
            </a:r>
            <a:r>
              <a:rPr lang="en-GB" sz="2000" dirty="0">
                <a:solidFill>
                  <a:schemeClr val="tx1"/>
                </a:solidFill>
              </a:rPr>
              <a:t>market </a:t>
            </a:r>
            <a:r>
              <a:rPr lang="en-GB" sz="2000" dirty="0" smtClean="0">
                <a:solidFill>
                  <a:schemeClr val="tx1"/>
                </a:solidFill>
              </a:rPr>
              <a:t>employment in </a:t>
            </a:r>
            <a:r>
              <a:rPr lang="en-GB" sz="2000" dirty="0">
                <a:solidFill>
                  <a:schemeClr val="tx1"/>
                </a:solidFill>
              </a:rPr>
              <a:t>various </a:t>
            </a:r>
            <a:r>
              <a:rPr lang="en-GB" sz="2000" dirty="0" smtClean="0">
                <a:solidFill>
                  <a:schemeClr val="tx1"/>
                </a:solidFill>
              </a:rPr>
              <a:t>positions</a:t>
            </a:r>
          </a:p>
          <a:p>
            <a:pPr marL="0" indent="0">
              <a:buNone/>
            </a:pPr>
            <a:endParaRPr lang="en-GB" sz="2000" dirty="0" smtClean="0">
              <a:solidFill>
                <a:schemeClr val="tx1"/>
              </a:solidFill>
            </a:endParaRPr>
          </a:p>
          <a:p>
            <a:pPr marL="252049" indent="-264618"/>
            <a:r>
              <a:rPr lang="en-GB" sz="2000" dirty="0">
                <a:solidFill>
                  <a:schemeClr val="tx1"/>
                </a:solidFill>
              </a:rPr>
              <a:t>Typically applied </a:t>
            </a:r>
            <a:r>
              <a:rPr lang="en-GB" sz="2000" dirty="0" smtClean="0">
                <a:solidFill>
                  <a:schemeClr val="tx1"/>
                </a:solidFill>
              </a:rPr>
              <a:t>in</a:t>
            </a:r>
          </a:p>
          <a:p>
            <a:pPr marL="540000" lvl="1" indent="-264618">
              <a:lnSpc>
                <a:spcPct val="90000"/>
              </a:lnSpc>
              <a:defRPr/>
            </a:pPr>
            <a:r>
              <a:rPr lang="en-GB" sz="1800" dirty="0"/>
              <a:t>production companies </a:t>
            </a:r>
            <a:endParaRPr lang="en-GB" sz="1800" dirty="0" smtClean="0"/>
          </a:p>
          <a:p>
            <a:pPr marL="540000" lvl="1" indent="-264618">
              <a:lnSpc>
                <a:spcPct val="90000"/>
              </a:lnSpc>
              <a:defRPr/>
            </a:pPr>
            <a:r>
              <a:rPr lang="en-GB" sz="1800" dirty="0" smtClean="0"/>
              <a:t>Financial institutions</a:t>
            </a:r>
          </a:p>
          <a:p>
            <a:pPr marL="540000" lvl="1" indent="-264618">
              <a:lnSpc>
                <a:spcPct val="90000"/>
              </a:lnSpc>
              <a:defRPr/>
            </a:pPr>
            <a:r>
              <a:rPr lang="en-GB" sz="1800" dirty="0" smtClean="0"/>
              <a:t>Project offices</a:t>
            </a:r>
          </a:p>
          <a:p>
            <a:pPr marL="540000" lvl="1" indent="-264618">
              <a:lnSpc>
                <a:spcPct val="90000"/>
              </a:lnSpc>
              <a:defRPr/>
            </a:pPr>
            <a:r>
              <a:rPr lang="en-GB" sz="1800" dirty="0" smtClean="0"/>
              <a:t>Consulting companies</a:t>
            </a:r>
          </a:p>
          <a:p>
            <a:pPr marL="540000" lvl="1" indent="-264618">
              <a:lnSpc>
                <a:spcPct val="90000"/>
              </a:lnSpc>
              <a:defRPr/>
            </a:pPr>
            <a:r>
              <a:rPr lang="en-GB" sz="1800" dirty="0" smtClean="0"/>
              <a:t>Pharmaceutical companies</a:t>
            </a:r>
          </a:p>
          <a:p>
            <a:pPr marL="540000" lvl="1" indent="-264618">
              <a:lnSpc>
                <a:spcPct val="90000"/>
              </a:lnSpc>
              <a:defRPr/>
            </a:pPr>
            <a:r>
              <a:rPr lang="en-GB" sz="1800" dirty="0"/>
              <a:t>public organizations (municipal and regional authorities, ministries, customs and financial administration)</a:t>
            </a:r>
          </a:p>
        </p:txBody>
      </p:sp>
      <p:sp>
        <p:nvSpPr>
          <p:cNvPr id="5" name="Text Placeholder 4"/>
          <p:cNvSpPr>
            <a:spLocks noGrp="1"/>
          </p:cNvSpPr>
          <p:nvPr>
            <p:ph type="body" sz="quarter" idx="13"/>
          </p:nvPr>
        </p:nvSpPr>
        <p:spPr>
          <a:xfrm>
            <a:off x="12021621" y="6875044"/>
            <a:ext cx="514019" cy="369332"/>
          </a:xfrm>
        </p:spPr>
        <p:txBody>
          <a:bodyPr/>
          <a:lstStyle/>
          <a:p>
            <a:pPr marL="0" indent="0" defTabSz="1043056">
              <a:buNone/>
            </a:pPr>
            <a:r>
              <a:rPr lang="cs-CZ" sz="1800" b="1" dirty="0" smtClean="0">
                <a:solidFill>
                  <a:srgbClr val="E3007A"/>
                </a:solidFill>
                <a:latin typeface="+mn-lt"/>
                <a:cs typeface="+mn-cs"/>
              </a:rPr>
              <a:t>7</a:t>
            </a:r>
            <a:endParaRPr lang="en-US" sz="1800" b="1" dirty="0">
              <a:solidFill>
                <a:srgbClr val="E3007A"/>
              </a:solidFill>
              <a:latin typeface="+mn-lt"/>
              <a:cs typeface="+mn-cs"/>
            </a:endParaRPr>
          </a:p>
        </p:txBody>
      </p:sp>
      <p:pic>
        <p:nvPicPr>
          <p:cNvPr id="6" name="Obrázek 5"/>
          <p:cNvPicPr preferRelativeResize="0">
            <a:picLocks/>
          </p:cNvPicPr>
          <p:nvPr/>
        </p:nvPicPr>
        <p:blipFill>
          <a:blip r:embed="rId2" cstate="screen">
            <a:extLst>
              <a:ext uri="{28A0092B-C50C-407E-A947-70E740481C1C}">
                <a14:useLocalDpi xmlns:a14="http://schemas.microsoft.com/office/drawing/2010/main" val="0"/>
              </a:ext>
            </a:extLst>
          </a:blip>
          <a:stretch>
            <a:fillRect/>
          </a:stretch>
        </p:blipFill>
        <p:spPr>
          <a:xfrm>
            <a:off x="8203540" y="2086932"/>
            <a:ext cx="1852375" cy="1058445"/>
          </a:xfrm>
          <a:prstGeom prst="rect">
            <a:avLst/>
          </a:prstGeom>
        </p:spPr>
      </p:pic>
      <p:pic>
        <p:nvPicPr>
          <p:cNvPr id="7" name="Obrázek 6"/>
          <p:cNvPicPr preferRelativeResize="0">
            <a:picLocks/>
          </p:cNvPicPr>
          <p:nvPr/>
        </p:nvPicPr>
        <p:blipFill>
          <a:blip r:embed="rId3" cstate="screen">
            <a:extLst>
              <a:ext uri="{28A0092B-C50C-407E-A947-70E740481C1C}">
                <a14:useLocalDpi xmlns:a14="http://schemas.microsoft.com/office/drawing/2010/main" val="0"/>
              </a:ext>
            </a:extLst>
          </a:blip>
          <a:stretch>
            <a:fillRect/>
          </a:stretch>
        </p:blipFill>
        <p:spPr>
          <a:xfrm>
            <a:off x="10320775" y="2086932"/>
            <a:ext cx="1852375" cy="1058445"/>
          </a:xfrm>
          <a:prstGeom prst="rect">
            <a:avLst/>
          </a:prstGeom>
        </p:spPr>
      </p:pic>
      <p:pic>
        <p:nvPicPr>
          <p:cNvPr id="8" name="Obrázek 7"/>
          <p:cNvPicPr preferRelativeResize="0">
            <a:picLocks/>
          </p:cNvPicPr>
          <p:nvPr/>
        </p:nvPicPr>
        <p:blipFill>
          <a:blip r:embed="rId4" cstate="screen">
            <a:extLst>
              <a:ext uri="{28A0092B-C50C-407E-A947-70E740481C1C}">
                <a14:useLocalDpi xmlns:a14="http://schemas.microsoft.com/office/drawing/2010/main" val="0"/>
              </a:ext>
            </a:extLst>
          </a:blip>
          <a:stretch>
            <a:fillRect/>
          </a:stretch>
        </p:blipFill>
        <p:spPr>
          <a:xfrm>
            <a:off x="8203540" y="3357206"/>
            <a:ext cx="1852375" cy="1058445"/>
          </a:xfrm>
          <a:prstGeom prst="rect">
            <a:avLst/>
          </a:prstGeom>
        </p:spPr>
      </p:pic>
      <p:pic>
        <p:nvPicPr>
          <p:cNvPr id="9" name="Obrázek 8"/>
          <p:cNvPicPr preferRelativeResize="0">
            <a:picLocks/>
          </p:cNvPicPr>
          <p:nvPr/>
        </p:nvPicPr>
        <p:blipFill>
          <a:blip r:embed="rId5" cstate="screen">
            <a:extLst>
              <a:ext uri="{28A0092B-C50C-407E-A947-70E740481C1C}">
                <a14:useLocalDpi xmlns:a14="http://schemas.microsoft.com/office/drawing/2010/main" val="0"/>
              </a:ext>
            </a:extLst>
          </a:blip>
          <a:stretch>
            <a:fillRect/>
          </a:stretch>
        </p:blipFill>
        <p:spPr>
          <a:xfrm>
            <a:off x="10358049" y="3357206"/>
            <a:ext cx="1852375" cy="1058445"/>
          </a:xfrm>
          <a:prstGeom prst="rect">
            <a:avLst/>
          </a:prstGeom>
        </p:spPr>
      </p:pic>
      <p:pic>
        <p:nvPicPr>
          <p:cNvPr id="10" name="Obrázek 9"/>
          <p:cNvPicPr preferRelativeResize="0">
            <a:picLocks/>
          </p:cNvPicPr>
          <p:nvPr/>
        </p:nvPicPr>
        <p:blipFill>
          <a:blip r:embed="rId6" cstate="screen">
            <a:extLst>
              <a:ext uri="{28A0092B-C50C-407E-A947-70E740481C1C}">
                <a14:useLocalDpi xmlns:a14="http://schemas.microsoft.com/office/drawing/2010/main" val="0"/>
              </a:ext>
            </a:extLst>
          </a:blip>
          <a:stretch>
            <a:fillRect/>
          </a:stretch>
        </p:blipFill>
        <p:spPr>
          <a:xfrm>
            <a:off x="8251603" y="4627481"/>
            <a:ext cx="1852375" cy="1058445"/>
          </a:xfrm>
          <a:prstGeom prst="rect">
            <a:avLst/>
          </a:prstGeom>
        </p:spPr>
      </p:pic>
      <p:pic>
        <p:nvPicPr>
          <p:cNvPr id="11" name="Obrázek 10"/>
          <p:cNvPicPr preferRelativeResize="0">
            <a:picLocks/>
          </p:cNvPicPr>
          <p:nvPr/>
        </p:nvPicPr>
        <p:blipFill>
          <a:blip r:embed="rId7" cstate="screen">
            <a:extLst>
              <a:ext uri="{28A0092B-C50C-407E-A947-70E740481C1C}">
                <a14:useLocalDpi xmlns:a14="http://schemas.microsoft.com/office/drawing/2010/main" val="0"/>
              </a:ext>
            </a:extLst>
          </a:blip>
          <a:stretch>
            <a:fillRect/>
          </a:stretch>
        </p:blipFill>
        <p:spPr>
          <a:xfrm>
            <a:off x="10358049" y="4627481"/>
            <a:ext cx="1852375" cy="1058445"/>
          </a:xfrm>
          <a:prstGeom prst="rect">
            <a:avLst/>
          </a:prstGeom>
        </p:spPr>
      </p:pic>
      <p:pic>
        <p:nvPicPr>
          <p:cNvPr id="14" name="Obrázek 13"/>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9705561" y="5368475"/>
            <a:ext cx="1230427" cy="1769422"/>
          </a:xfrm>
          <a:prstGeom prst="rect">
            <a:avLst/>
          </a:prstGeom>
        </p:spPr>
      </p:pic>
    </p:spTree>
    <p:extLst>
      <p:ext uri="{BB962C8B-B14F-4D97-AF65-F5344CB8AC3E}">
        <p14:creationId xmlns:p14="http://schemas.microsoft.com/office/powerpoint/2010/main" val="20682634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25" y="974231"/>
            <a:ext cx="11643500" cy="784830"/>
          </a:xfrm>
        </p:spPr>
        <p:txBody>
          <a:bodyPr/>
          <a:lstStyle/>
          <a:p>
            <a:r>
              <a:rPr lang="en-US" sz="5000" dirty="0" smtClean="0"/>
              <a:t>alumni relations</a:t>
            </a:r>
            <a:endParaRPr lang="en-US" sz="5000" dirty="0">
              <a:solidFill>
                <a:srgbClr val="E2007A"/>
              </a:solidFill>
            </a:endParaRPr>
          </a:p>
        </p:txBody>
      </p:sp>
      <p:sp>
        <p:nvSpPr>
          <p:cNvPr id="4" name="Text Placeholder 3"/>
          <p:cNvSpPr>
            <a:spLocks noGrp="1"/>
          </p:cNvSpPr>
          <p:nvPr>
            <p:ph type="body" sz="quarter" idx="12"/>
          </p:nvPr>
        </p:nvSpPr>
        <p:spPr>
          <a:xfrm>
            <a:off x="899078" y="2086932"/>
            <a:ext cx="8126653" cy="4551817"/>
          </a:xfrm>
        </p:spPr>
        <p:txBody>
          <a:bodyPr numCol="1"/>
          <a:lstStyle/>
          <a:p>
            <a:pPr marL="252049" indent="-264618"/>
            <a:r>
              <a:rPr lang="en-GB" sz="2000" dirty="0" smtClean="0">
                <a:solidFill>
                  <a:schemeClr val="tx1"/>
                </a:solidFill>
              </a:rPr>
              <a:t>Faculty of Management continuously develops relationships with its alumni and endeavours to stay in close contact with them</a:t>
            </a:r>
          </a:p>
          <a:p>
            <a:pPr marL="540000" lvl="1" indent="-264618"/>
            <a:r>
              <a:rPr lang="en-US" sz="1800" dirty="0" smtClean="0"/>
              <a:t>faculty mug for fresh graduates as a graduation keepsake</a:t>
            </a:r>
          </a:p>
          <a:p>
            <a:pPr marL="540000" lvl="1" indent="-264618"/>
            <a:r>
              <a:rPr lang="en-GB" sz="1800" dirty="0" smtClean="0"/>
              <a:t>informal meetings with alumni : </a:t>
            </a:r>
            <a:r>
              <a:rPr lang="en-GB" sz="1800" dirty="0" err="1" smtClean="0"/>
              <a:t>Hradecký</a:t>
            </a:r>
            <a:r>
              <a:rPr lang="en-GB" sz="1800" dirty="0" smtClean="0"/>
              <a:t> </a:t>
            </a:r>
            <a:r>
              <a:rPr lang="en-GB" sz="1800" dirty="0" err="1" smtClean="0"/>
              <a:t>slučák</a:t>
            </a:r>
            <a:r>
              <a:rPr lang="en-GB" sz="1800" dirty="0" smtClean="0"/>
              <a:t>, Homecoming </a:t>
            </a:r>
            <a:r>
              <a:rPr lang="en-GB" sz="1800" dirty="0"/>
              <a:t>– your way back home</a:t>
            </a:r>
            <a:endParaRPr lang="en-GB" sz="1800" dirty="0" smtClean="0"/>
          </a:p>
          <a:p>
            <a:pPr marL="540000" lvl="1" indent="-264618"/>
            <a:r>
              <a:rPr lang="en-US" sz="1800" dirty="0" smtClean="0"/>
              <a:t>consulting by the faculty</a:t>
            </a:r>
            <a:endParaRPr lang="en-GB" sz="1800" dirty="0" smtClean="0"/>
          </a:p>
          <a:p>
            <a:pPr marL="540000" lvl="1" indent="-264618"/>
            <a:r>
              <a:rPr lang="en-GB" sz="1800" dirty="0"/>
              <a:t>together we care about </a:t>
            </a:r>
            <a:r>
              <a:rPr lang="en-GB" sz="1800" dirty="0" smtClean="0"/>
              <a:t>the graduation tree</a:t>
            </a:r>
          </a:p>
          <a:p>
            <a:pPr marL="540000" lvl="1" indent="-264618"/>
            <a:r>
              <a:rPr lang="en-GB" sz="1800" dirty="0" smtClean="0"/>
              <a:t>“a coffee with the vice-dean”</a:t>
            </a:r>
          </a:p>
          <a:p>
            <a:pPr marL="540000" lvl="1" indent="-264618"/>
            <a:r>
              <a:rPr lang="en-GB" sz="1800" dirty="0"/>
              <a:t>involvement of graduates into teaching and scientific </a:t>
            </a:r>
            <a:r>
              <a:rPr lang="en-GB" sz="1800" dirty="0" smtClean="0"/>
              <a:t>lectures</a:t>
            </a:r>
          </a:p>
          <a:p>
            <a:pPr marL="540000" lvl="1" indent="-264618"/>
            <a:r>
              <a:rPr lang="en-GB" sz="1800" dirty="0" smtClean="0"/>
              <a:t>using </a:t>
            </a:r>
            <a:r>
              <a:rPr lang="en-GB" sz="1800" dirty="0"/>
              <a:t>alumni as contact persons at partner </a:t>
            </a:r>
            <a:r>
              <a:rPr lang="en-GB" sz="1800" dirty="0" smtClean="0"/>
              <a:t>organizations/professional  organizations</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8830" y="2124447"/>
            <a:ext cx="2914396" cy="4299857"/>
          </a:xfrm>
          <a:prstGeom prst="rect">
            <a:avLst/>
          </a:prstGeom>
          <a:ln>
            <a:noFill/>
          </a:ln>
          <a:effectLst>
            <a:outerShdw blurRad="292100" dist="139700" dir="2700000" algn="tl" rotWithShape="0">
              <a:srgbClr val="333333">
                <a:alpha val="65000"/>
              </a:srgbClr>
            </a:outerShdw>
          </a:effectLst>
        </p:spPr>
      </p:pic>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82797">
            <a:off x="10847146" y="5407080"/>
            <a:ext cx="1926532" cy="12843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84442">
            <a:off x="8938747" y="3660761"/>
            <a:ext cx="1854524" cy="12363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Obráze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318612">
            <a:off x="9466928" y="5068140"/>
            <a:ext cx="1222894" cy="18343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Obrázek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90835">
            <a:off x="11572531" y="3545654"/>
            <a:ext cx="1152128" cy="17281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Obrázek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21935">
            <a:off x="10591059" y="3808935"/>
            <a:ext cx="1089520" cy="16342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ovéPole 10"/>
          <p:cNvSpPr txBox="1"/>
          <p:nvPr/>
        </p:nvSpPr>
        <p:spPr>
          <a:xfrm>
            <a:off x="12097695" y="6876975"/>
            <a:ext cx="392365" cy="369332"/>
          </a:xfrm>
          <a:prstGeom prst="rect">
            <a:avLst/>
          </a:prstGeom>
          <a:noFill/>
        </p:spPr>
        <p:txBody>
          <a:bodyPr wrap="square" rtlCol="0">
            <a:spAutoFit/>
          </a:bodyPr>
          <a:lstStyle/>
          <a:p>
            <a:pPr algn="ctr"/>
            <a:r>
              <a:rPr lang="cs-CZ" sz="1800" b="1" dirty="0" smtClean="0">
                <a:solidFill>
                  <a:srgbClr val="E3007A"/>
                </a:solidFill>
              </a:rPr>
              <a:t>8</a:t>
            </a:r>
            <a:endParaRPr lang="cs-CZ" sz="1800" b="1" dirty="0">
              <a:solidFill>
                <a:srgbClr val="E3007A"/>
              </a:solidFill>
            </a:endParaRPr>
          </a:p>
        </p:txBody>
      </p:sp>
    </p:spTree>
    <p:extLst>
      <p:ext uri="{BB962C8B-B14F-4D97-AF65-F5344CB8AC3E}">
        <p14:creationId xmlns:p14="http://schemas.microsoft.com/office/powerpoint/2010/main" val="4286296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1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lastní návrh">
  <a:themeElements>
    <a:clrScheme name="Vlastní 7">
      <a:dk1>
        <a:sysClr val="windowText" lastClr="000000"/>
      </a:dk1>
      <a:lt1>
        <a:sysClr val="window" lastClr="FFFFFF"/>
      </a:lt1>
      <a:dk2>
        <a:srgbClr val="44546A"/>
      </a:dk2>
      <a:lt2>
        <a:srgbClr val="E7E6E6"/>
      </a:lt2>
      <a:accent1>
        <a:srgbClr val="009FD6"/>
      </a:accent1>
      <a:accent2>
        <a:srgbClr val="E3007A"/>
      </a:accent2>
      <a:accent3>
        <a:srgbClr val="8496B0"/>
      </a:accent3>
      <a:accent4>
        <a:srgbClr val="FF5C00"/>
      </a:accent4>
      <a:accent5>
        <a:srgbClr val="5242E6"/>
      </a:accent5>
      <a:accent6>
        <a:srgbClr val="7CD000"/>
      </a:accent6>
      <a:hlink>
        <a:srgbClr val="E3007A"/>
      </a:hlink>
      <a:folHlink>
        <a:srgbClr val="009FD6"/>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26142</TotalTime>
  <Words>1257</Words>
  <Application>Microsoft Office PowerPoint</Application>
  <PresentationFormat>Vlastní</PresentationFormat>
  <Paragraphs>192</Paragraphs>
  <Slides>16</Slides>
  <Notes>0</Notes>
  <HiddenSlides>0</HiddenSlides>
  <MMClips>0</MMClips>
  <ScaleCrop>false</ScaleCrop>
  <HeadingPairs>
    <vt:vector size="8" baseType="variant">
      <vt:variant>
        <vt:lpstr>Použitá písma</vt:lpstr>
      </vt:variant>
      <vt:variant>
        <vt:i4>3</vt:i4>
      </vt:variant>
      <vt:variant>
        <vt:lpstr>Motiv</vt:lpstr>
      </vt:variant>
      <vt:variant>
        <vt:i4>1</vt:i4>
      </vt:variant>
      <vt:variant>
        <vt:lpstr>Vložené servery OLE</vt:lpstr>
      </vt:variant>
      <vt:variant>
        <vt:i4>1</vt:i4>
      </vt:variant>
      <vt:variant>
        <vt:lpstr>Nadpisy snímků</vt:lpstr>
      </vt:variant>
      <vt:variant>
        <vt:i4>16</vt:i4>
      </vt:variant>
    </vt:vector>
  </HeadingPairs>
  <TitlesOfParts>
    <vt:vector size="21" baseType="lpstr">
      <vt:lpstr>Arial</vt:lpstr>
      <vt:lpstr>Calibri</vt:lpstr>
      <vt:lpstr>Wingdings</vt:lpstr>
      <vt:lpstr>Vlastní návrh</vt:lpstr>
      <vt:lpstr>CorelDRAW</vt:lpstr>
      <vt:lpstr>Faculty of management University of Economics IN Jindřichův HradEC</vt:lpstr>
      <vt:lpstr>GENERAL INFORMATION</vt:lpstr>
      <vt:lpstr>Dormitory AND CANTEEN</vt:lpstr>
      <vt:lpstr>CONDITIONS OF ACCEPTANCE</vt:lpstr>
      <vt:lpstr>Modular studies</vt:lpstr>
      <vt:lpstr>international exchange</vt:lpstr>
      <vt:lpstr>Practical training and excursions</vt:lpstr>
      <vt:lpstr>alumni employment</vt:lpstr>
      <vt:lpstr>alumni relations</vt:lpstr>
      <vt:lpstr>Social life</vt:lpstr>
      <vt:lpstr>University sports club</vt:lpstr>
      <vt:lpstr>What we are proud of</vt:lpstr>
      <vt:lpstr>Jindřichův Hradec</vt:lpstr>
      <vt:lpstr>What to remember</vt:lpstr>
      <vt:lpstr>contact</vt:lpstr>
      <vt:lpstr>We look forward to seeing you in Hradec!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Tomáš Kincl</dc:creator>
  <cp:lastModifiedBy>Michal Hajdík</cp:lastModifiedBy>
  <cp:revision>2335</cp:revision>
  <cp:lastPrinted>2014-09-22T07:27:55Z</cp:lastPrinted>
  <dcterms:created xsi:type="dcterms:W3CDTF">2009-01-19T07:26:34Z</dcterms:created>
  <dcterms:modified xsi:type="dcterms:W3CDTF">2017-01-19T09:57:14Z</dcterms:modified>
</cp:coreProperties>
</file>